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8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164678-AF0C-4AF7-B1E2-7C3F7D588E43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932040" y="4077072"/>
            <a:ext cx="4676056" cy="83966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Ковель Маргарита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Доброскокова Екатерина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Белешева Ульяна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Жирновская Анна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37344" y="2204864"/>
            <a:ext cx="6910536" cy="1442591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6000" dirty="0" smtClean="0"/>
              <a:t>     </a:t>
            </a:r>
            <a:r>
              <a:rPr lang="ru-RU" sz="6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ДоброФест</a:t>
            </a:r>
            <a:endParaRPr lang="ru-RU" sz="60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11" b="19115"/>
          <a:stretch/>
        </p:blipFill>
        <p:spPr>
          <a:xfrm>
            <a:off x="0" y="0"/>
            <a:ext cx="5725838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40960" cy="374441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  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240" y="260648"/>
            <a:ext cx="7772400" cy="1470025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5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АКТУАЛЬНОСТЬ ПРОЕКТА </a:t>
            </a:r>
            <a:endParaRPr lang="ru-RU" sz="45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2708920"/>
            <a:ext cx="8229600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pic>
        <p:nvPicPr>
          <p:cNvPr id="1026" name="Picture 2" descr="C:\Users\Пользователь\Desktop\QRrlx6Y4M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70703"/>
            <a:ext cx="7200800" cy="484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22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992888" cy="432048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    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05780" y="188640"/>
            <a:ext cx="7772400" cy="1181993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5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ЦЕЛЬ ПРОЕКТА</a:t>
            </a:r>
            <a:endParaRPr lang="ru-RU" sz="45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772816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Организация </a:t>
            </a:r>
            <a:r>
              <a:rPr lang="ru-RU" sz="2400" dirty="0"/>
              <a:t>и </a:t>
            </a:r>
            <a:r>
              <a:rPr lang="ru-RU" sz="2400" dirty="0" smtClean="0"/>
              <a:t>проведение серии </a:t>
            </a:r>
            <a:r>
              <a:rPr lang="ru-RU" sz="2400" dirty="0" smtClean="0"/>
              <a:t>мастер-классов и благотворительного вечера </a:t>
            </a:r>
            <a:r>
              <a:rPr lang="ru-RU" sz="2400" dirty="0"/>
              <a:t>с детьми ТЖС и ОВЗ на базе центра социальной помощи семьи и детям.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992888" cy="4320480"/>
          </a:xfrm>
        </p:spPr>
        <p:txBody>
          <a:bodyPr>
            <a:noAutofit/>
          </a:bodyPr>
          <a:lstStyle/>
          <a:p>
            <a:pPr marL="457200" indent="-4572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Договоренность с «Центром социальной помощи семьи и </a:t>
            </a:r>
            <a:r>
              <a:rPr lang="ru-RU" sz="2800" dirty="0">
                <a:solidFill>
                  <a:schemeClr val="tx1"/>
                </a:solidFill>
              </a:rPr>
              <a:t>детей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</a:p>
          <a:p>
            <a:pPr marL="457200" indent="-4572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Закупка необходимых материалов</a:t>
            </a:r>
          </a:p>
          <a:p>
            <a:pPr marL="342900" indent="-3429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Разработка плана мастер-классов и их проведение</a:t>
            </a:r>
          </a:p>
          <a:p>
            <a:pPr marL="342900" indent="-3429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Проведение благотворительного вечера</a:t>
            </a:r>
          </a:p>
          <a:p>
            <a:pPr marL="342900" indent="-3429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Сбор информации и покупка необходимых вещей</a:t>
            </a:r>
          </a:p>
          <a:p>
            <a:pPr marL="342900" indent="-3429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Раздача приобретенных товаров нуждающимся</a:t>
            </a:r>
          </a:p>
          <a:p>
            <a:pPr marL="342900" indent="-3429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Проведение оценки результатов проекта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71099" y="188640"/>
            <a:ext cx="8276456" cy="108012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45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ПЛАН РЕАЛИЗАЦИИ ПРОЕКТА</a:t>
            </a:r>
            <a:endParaRPr lang="ru-RU" sz="45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280920" cy="3528392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Необходимые ресурсы       Имеющиеся ресурсы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254001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5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НЕОБХОДИМЫЕ РЕСУРСЫ</a:t>
            </a:r>
            <a:endParaRPr lang="ru-RU" sz="45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Подзаголовок 7"/>
          <p:cNvSpPr txBox="1">
            <a:spLocks/>
          </p:cNvSpPr>
          <p:nvPr/>
        </p:nvSpPr>
        <p:spPr>
          <a:xfrm>
            <a:off x="395536" y="5517232"/>
            <a:ext cx="5201475" cy="114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sz="3800" b="1" dirty="0" smtClean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ИТОГО: 8282 руб.</a:t>
            </a:r>
            <a:endParaRPr lang="ru-RU" sz="38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3" name="Прямая соединительная линия 2"/>
          <p:cNvCxnSpPr>
            <a:stCxn id="4" idx="0"/>
            <a:endCxn id="4" idx="2"/>
          </p:cNvCxnSpPr>
          <p:nvPr/>
        </p:nvCxnSpPr>
        <p:spPr>
          <a:xfrm>
            <a:off x="4535996" y="1772816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3568" y="256490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/>
              <a:t> </a:t>
            </a:r>
            <a:r>
              <a:rPr lang="ru-RU" dirty="0" smtClean="0"/>
              <a:t>Канцелярские товары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/>
              <a:t> </a:t>
            </a:r>
            <a:r>
              <a:rPr lang="ru-RU" dirty="0" smtClean="0"/>
              <a:t>Гелиевые шары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/>
              <a:t> </a:t>
            </a:r>
            <a:r>
              <a:rPr lang="ru-RU" dirty="0" smtClean="0"/>
              <a:t>Баннер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18678" y="2564904"/>
            <a:ext cx="2088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 Инициативная группа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Специалисты, которые могут провести мастер классы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Газеты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Журналы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992888" cy="432048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</a:rPr>
              <a:t>Проведено 7 </a:t>
            </a:r>
            <a:r>
              <a:rPr lang="ru-RU" sz="2800" dirty="0" smtClean="0">
                <a:solidFill>
                  <a:schemeClr val="tx1"/>
                </a:solidFill>
              </a:rPr>
              <a:t>мастер-классов </a:t>
            </a:r>
            <a:endParaRPr lang="ru-RU" sz="2800" dirty="0">
              <a:solidFill>
                <a:schemeClr val="tx1"/>
              </a:solidFill>
            </a:endParaRPr>
          </a:p>
          <a:p>
            <a:pPr marL="457200" indent="-4572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</a:rPr>
              <a:t>Проведен 1 благотворительный вечер</a:t>
            </a:r>
          </a:p>
          <a:p>
            <a:pPr marL="457200" indent="-4572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</a:rPr>
              <a:t>Опубликовано 3 заметки в СМИ</a:t>
            </a:r>
          </a:p>
          <a:p>
            <a:pPr marL="514350" indent="-51435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</a:rPr>
              <a:t>В проекте приняло участие 15 </a:t>
            </a:r>
            <a:r>
              <a:rPr lang="ru-RU" sz="2800" dirty="0" smtClean="0">
                <a:solidFill>
                  <a:schemeClr val="tx1"/>
                </a:solidFill>
              </a:rPr>
              <a:t>добровольцев </a:t>
            </a:r>
          </a:p>
          <a:p>
            <a:pPr marL="457200" indent="-4572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</a:rPr>
              <a:t>20 детей в категории ОВЗ и ТЖС стали участниками «</a:t>
            </a:r>
            <a:r>
              <a:rPr lang="ru-RU" sz="2800" dirty="0" err="1">
                <a:solidFill>
                  <a:schemeClr val="tx1"/>
                </a:solidFill>
              </a:rPr>
              <a:t>ДоброФеста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18 взрослых приняли участие </a:t>
            </a:r>
            <a:r>
              <a:rPr lang="ru-RU" sz="2800" dirty="0">
                <a:solidFill>
                  <a:schemeClr val="tx1"/>
                </a:solidFill>
              </a:rPr>
              <a:t>в «</a:t>
            </a:r>
            <a:r>
              <a:rPr lang="ru-RU" sz="2800" dirty="0" err="1" smtClean="0">
                <a:solidFill>
                  <a:schemeClr val="tx1"/>
                </a:solidFill>
              </a:rPr>
              <a:t>ДоброФесте</a:t>
            </a:r>
            <a:r>
              <a:rPr lang="ru-RU" sz="2800" dirty="0" smtClean="0">
                <a:solidFill>
                  <a:schemeClr val="tx1"/>
                </a:solidFill>
              </a:rPr>
              <a:t>» и сделали пожертвование для детей </a:t>
            </a: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Собраны  </a:t>
            </a:r>
            <a:r>
              <a:rPr lang="ru-RU" sz="2800" dirty="0" smtClean="0">
                <a:solidFill>
                  <a:schemeClr val="tx1"/>
                </a:solidFill>
              </a:rPr>
              <a:t>денежные средства и </a:t>
            </a:r>
            <a:r>
              <a:rPr lang="ru-RU" sz="2800" dirty="0">
                <a:solidFill>
                  <a:schemeClr val="tx1"/>
                </a:solidFill>
              </a:rPr>
              <a:t>приобретены товары </a:t>
            </a:r>
            <a:r>
              <a:rPr lang="ru-RU" sz="2800" dirty="0" smtClean="0">
                <a:solidFill>
                  <a:schemeClr val="tx1"/>
                </a:solidFill>
              </a:rPr>
              <a:t> для </a:t>
            </a:r>
            <a:r>
              <a:rPr lang="ru-RU" sz="2800" dirty="0">
                <a:solidFill>
                  <a:schemeClr val="tx1"/>
                </a:solidFill>
              </a:rPr>
              <a:t>нуждающихся </a:t>
            </a:r>
            <a:r>
              <a:rPr lang="ru-RU" sz="2800" dirty="0" smtClean="0">
                <a:solidFill>
                  <a:schemeClr val="tx1"/>
                </a:solidFill>
              </a:rPr>
              <a:t> детей  </a:t>
            </a:r>
            <a:r>
              <a:rPr lang="ru-RU" sz="2800" dirty="0">
                <a:solidFill>
                  <a:schemeClr val="tx1"/>
                </a:solidFill>
              </a:rPr>
              <a:t>и семей</a:t>
            </a:r>
          </a:p>
          <a:p>
            <a:pPr marL="457200" indent="-457200" algn="l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</a:rPr>
              <a:t>Участниками проекта приобретены навыки по ручному труду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181993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5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РЕЗУЛЬТАТЫ ПРОЕКТА</a:t>
            </a:r>
            <a:endParaRPr lang="ru-RU" sz="45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95106" y="2204864"/>
            <a:ext cx="8820472" cy="3888432"/>
          </a:xfrm>
        </p:spPr>
        <p:txBody>
          <a:bodyPr anchor="ctr">
            <a:noAutofit/>
          </a:bodyPr>
          <a:lstStyle/>
          <a:p>
            <a:pPr marL="182880" indent="0" algn="ctr">
              <a:buNone/>
            </a:pPr>
            <a:r>
              <a:rPr lang="ru-RU" sz="6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Ковель Маргарита</a:t>
            </a:r>
            <a:r>
              <a:rPr lang="ru-RU" sz="60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60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6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6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89233176977</a:t>
            </a:r>
            <a:br>
              <a:rPr lang="ru-RU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kovel</a:t>
            </a:r>
            <a:r>
              <a:rPr lang="ru-RU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margarita@mail</a:t>
            </a:r>
            <a:r>
              <a:rPr lang="ru-RU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ru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ru-RU" sz="60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11" b="19115"/>
          <a:stretch/>
        </p:blipFill>
        <p:spPr>
          <a:xfrm>
            <a:off x="9236" y="0"/>
            <a:ext cx="5725838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615</TotalTime>
  <Words>173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Courier New</vt:lpstr>
      <vt:lpstr>Georgia</vt:lpstr>
      <vt:lpstr>Trebuchet MS</vt:lpstr>
      <vt:lpstr>Wingdings</vt:lpstr>
      <vt:lpstr>Воздушный поток</vt:lpstr>
      <vt:lpstr>     ДоброФест</vt:lpstr>
      <vt:lpstr>АКТУАЛЬНОСТЬ ПРОЕКТА </vt:lpstr>
      <vt:lpstr>ЦЕЛЬ ПРОЕКТА</vt:lpstr>
      <vt:lpstr>ПЛАН РЕАЛИЗАЦИИ ПРОЕКТА</vt:lpstr>
      <vt:lpstr>НЕОБХОДИМЫЕ РЕСУРСЫ</vt:lpstr>
      <vt:lpstr>РЕЗУЛЬТАТЫ ПРОЕКТА</vt:lpstr>
      <vt:lpstr>Ковель Маргарита  89233176977 kovel.margarita@mail.ru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Дмитрий</dc:creator>
  <cp:lastModifiedBy>RePack by Diakov</cp:lastModifiedBy>
  <cp:revision>63</cp:revision>
  <dcterms:created xsi:type="dcterms:W3CDTF">2014-09-27T04:22:10Z</dcterms:created>
  <dcterms:modified xsi:type="dcterms:W3CDTF">2018-03-30T03:36:47Z</dcterms:modified>
</cp:coreProperties>
</file>