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56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EC424"/>
    <a:srgbClr val="4D4D4D"/>
    <a:srgbClr val="B92D14"/>
    <a:srgbClr val="35759D"/>
    <a:srgbClr val="35B19D"/>
    <a:srgbClr val="777777"/>
    <a:srgbClr val="969696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47" autoAdjust="0"/>
    <p:restoredTop sz="95573" autoAdjust="0"/>
  </p:normalViewPr>
  <p:slideViewPr>
    <p:cSldViewPr>
      <p:cViewPr>
        <p:scale>
          <a:sx n="80" d="100"/>
          <a:sy n="80" d="100"/>
        </p:scale>
        <p:origin x="-124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6095DA5-1810-4510-83A7-92F709693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A317E6-2142-4F13-8730-D04ABB4760CD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A317E6-2142-4F13-8730-D04ABB4760CD}" type="slidenum">
              <a:rPr lang="en-US"/>
              <a:pPr/>
              <a:t>10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A317E6-2142-4F13-8730-D04ABB4760CD}" type="slidenum">
              <a:rPr lang="en-US"/>
              <a:pPr/>
              <a:t>11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A317E6-2142-4F13-8730-D04ABB4760CD}" type="slidenum">
              <a:rPr lang="en-US"/>
              <a:pPr/>
              <a:t>12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A317E6-2142-4F13-8730-D04ABB4760CD}" type="slidenum">
              <a:rPr lang="en-US"/>
              <a:pPr/>
              <a:t>13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A6F263-2484-4204-A66D-85E878C9D1E8}" type="slidenum">
              <a:rPr lang="en-US"/>
              <a:pPr/>
              <a:t>14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A317E6-2142-4F13-8730-D04ABB4760CD}" type="slidenum">
              <a:rPr lang="en-US"/>
              <a:pPr/>
              <a:t>2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A317E6-2142-4F13-8730-D04ABB4760CD}" type="slidenum">
              <a:rPr lang="en-US"/>
              <a:pPr/>
              <a:t>3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A317E6-2142-4F13-8730-D04ABB4760CD}" type="slidenum">
              <a:rPr lang="en-US"/>
              <a:pPr/>
              <a:t>4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A317E6-2142-4F13-8730-D04ABB4760CD}" type="slidenum">
              <a:rPr lang="en-US"/>
              <a:pPr/>
              <a:t>5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A317E6-2142-4F13-8730-D04ABB4760CD}" type="slidenum">
              <a:rPr lang="en-US"/>
              <a:pPr/>
              <a:t>6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A317E6-2142-4F13-8730-D04ABB4760CD}" type="slidenum">
              <a:rPr lang="en-US"/>
              <a:pPr/>
              <a:t>7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A317E6-2142-4F13-8730-D04ABB4760CD}" type="slidenum">
              <a:rPr lang="en-US"/>
              <a:pPr/>
              <a:t>8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A317E6-2142-4F13-8730-D04ABB4760CD}" type="slidenum">
              <a:rPr lang="en-US"/>
              <a:pPr/>
              <a:t>9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857620" y="0"/>
            <a:ext cx="52863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Яковлевская средняя общеобразовательная школа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Асекеевского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оренбургской области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571736" y="1071546"/>
            <a:ext cx="4143404" cy="96202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CanUp">
              <a:avLst>
                <a:gd name="adj" fmla="val 8804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EC424"/>
                </a:solidFill>
                <a:effectLst/>
                <a:latin typeface="Arial Black"/>
              </a:rPr>
              <a:t>Социальный проект</a:t>
            </a:r>
            <a:endParaRPr lang="ru-RU" sz="3600" kern="10" spc="0" dirty="0">
              <a:ln w="12700">
                <a:solidFill>
                  <a:srgbClr val="002060"/>
                </a:solidFill>
                <a:round/>
                <a:headEnd/>
                <a:tailEnd/>
              </a:ln>
              <a:solidFill>
                <a:srgbClr val="0EC424"/>
              </a:solidFill>
              <a:effectLst/>
              <a:latin typeface="Arial Black"/>
            </a:endParaRP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785786" y="1857364"/>
            <a:ext cx="7358114" cy="1138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Black"/>
              </a:rPr>
              <a:t>"Безопасные остановки </a:t>
            </a:r>
            <a:endParaRPr lang="ru-RU" sz="3600" kern="10" spc="0" dirty="0">
              <a:ln w="12700">
                <a:solidFill>
                  <a:srgbClr val="00206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Arial Black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071538" y="3000372"/>
            <a:ext cx="7215238" cy="1071569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Black"/>
              </a:rPr>
              <a:t>для учащихся школ"</a:t>
            </a:r>
            <a:endParaRPr lang="ru-RU" sz="3600" kern="10" spc="0" dirty="0">
              <a:ln w="12700">
                <a:solidFill>
                  <a:srgbClr val="00206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Arial Black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14414" y="4143380"/>
            <a:ext cx="671514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Юридический адрес учреждения: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461702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Оренбургская область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Асекеевский район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село Яковлевка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улица Школьная дом 1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разработчики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Казыева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Данара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Курылев Владимир, Шемякина Мария, Гурьянова Светлана,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Зубий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Кристина, Пугачев Константин, Тихонов Дмитрий.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Гирина Елена Александровна.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786314" y="142852"/>
            <a:ext cx="41434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реализации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28596" y="1142984"/>
            <a:ext cx="835824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Детальный анализ учащимися широкого спектра вопросов, которые значимы для МБОУ Яковлевская СОШ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Асекеевского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района, для учащихся и жителей сел и требуют своего решения.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Социологический опрос населения станции Филипповка, села Яковлевка, села Николаевка, поселка Чапаево, учащихся школ, учителей, родителей с целью выявления особо значимой проблемы. С целью выявления актуальности разработки проекта.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именно данная проблема приобрела особую актуальность? Какое влияние оказывает она на окружающее социальное пространство? Почему проблема, признанная особенно острой, до сих пор оставалась нерешенной?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Выявление учащимися проблемы, соизмеримой с уровнем их возможностей, решение которой конституционно и реально на конкретной территории.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Изучение плана территории станции Филипповка с целью выявления наиболее подходящего и безопасного места для установки автобусной остановки для учащихся.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Консультация с юристом (правомерны ли наши действия).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Производство необходимых замеров.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786314" y="142852"/>
            <a:ext cx="41434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реализации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28596" y="1142984"/>
            <a:ext cx="828680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Выполнение чертежа – плана установки автобусной остановки для учащихся на станции Филипповка.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Встреча с главным бухгалтером СПК колхоз «Мирный» села Яковлевка, получение квалифицированной консультации для проработки необходимых расчетов.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Встреча с главой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Мартыновского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сельского совета (обсуждение проекта установки автобусной остановки для учащихся, получение гарантий на оказание необходимой помощи в реализации данного проекта).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Тесное сотрудничество со специалистом, главным бухгалтером СПК колхоз «Мирный» села Яковлевка, произведшей экономические расчеты и рассчитавшей необходимые размеры затрат на строительство. Осуществление проработки разных вариантов.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Обращение к частным предпринимателям села Яковлевка, поселка Чапаево, станции Филипповка, села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Мартыновка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просьбой помочь с осуществлением данного проекта (установке автобусной остановки для учащихся на станции Филипповка) – материально и физически.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Установка автобусной остановки для учащихся на станции Филипповка силами учащихся, школьных работников и частных предпринимателей.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Привлечение к работе родителей учащихся (по желанию).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786314" y="142852"/>
            <a:ext cx="41434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Итоги    реализации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00034" y="2714620"/>
            <a:ext cx="82868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Социальный проект «Безопасные остановки для учащихся школы» был реализован благодаря материальной помощи Депутата Законодательно собрания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Мартыновского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сельского совета, частного предпринимателя   Погосян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Араза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Кирововича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 составленной участниками проекта смете  главой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Мартыновского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сельского совета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Салминым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Борисом Михайловичем был закуплен весь необходимый материал для строительства автобусной остановки.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Силами учащихся, школьных работников, родителей и жителей села  в конце октября 2016 года на станции Филипповка была установлена безопасная, удобная и надежная автобусная остановка для учащихся.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Полная реализация проекта способствовала комплексному решению поставленных целей и выдвинутых задач.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16599"/>
            <a:ext cx="2809635" cy="2045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428992" y="1071546"/>
            <a:ext cx="52863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Совместная установка автобусной остановки для учащихся на станции Филипповка способствует воспитанию таких качеств, как трудолюбие, чувство хозяина, чувство ответственности перед собой и окружающими, чувство своего и чужого труда, бережливое отношение к имуществу.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500562" y="142852"/>
            <a:ext cx="44291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   будущее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September-1-Back-to-School-Bus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428736"/>
            <a:ext cx="5086350" cy="3390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28596" y="5000636"/>
            <a:ext cx="82153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 успешно реализованному проекту - планируется установить и заменить уже имеющиеся остановки в селах, где проживают учащиеся Муниципального бюджетного общеобразовательного учреждения Яковлевская средняя общеобразовательная школа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Асекеевского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на новые, более безопасные и экономичные.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48" y="2000240"/>
            <a:ext cx="3702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</a:t>
            </a:r>
            <a:endParaRPr lang="ru-RU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2857496"/>
            <a:ext cx="987396" cy="7090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</a:t>
            </a:r>
            <a:endParaRPr lang="ru-RU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3500438"/>
            <a:ext cx="4500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00364" y="214290"/>
            <a:ext cx="54292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проект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«Безопасные остановки для учащихся школ»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14348" y="5214950"/>
            <a:ext cx="81439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 социального проекта: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Старшая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вожатая МБОУ Яковлевская СОШ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Гирина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Александровна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71604" y="2500306"/>
            <a:ext cx="285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24004" y="2652706"/>
            <a:ext cx="285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71472" y="3286124"/>
            <a:ext cx="285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071934" y="214290"/>
            <a:ext cx="50720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социального 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42910" y="1428736"/>
            <a:ext cx="807249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6575" algn="l"/>
                <a:tab pos="622300" algn="l"/>
                <a:tab pos="17430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Основной областью применения школьных автобусов в России является обслуживание малонаселённой местности — в основном сельской.           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6575" algn="l"/>
                <a:tab pos="622300" algn="l"/>
                <a:tab pos="17430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Школьные автобусы в этом случае позволяют исключить малокомплектные школы в небольших населённых пунктах. Дети из удалённых населённых пунктов подвозятся в школу более крупного населённого пункта. В нашу школу подвозятся дети из 4 населенных пунктов.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6575" algn="l"/>
                <a:tab pos="622300" algn="l"/>
                <a:tab pos="17430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из визиток села является автобусная остановка. Ведь въезжая в село это первое, что предстает перед взглядом проезжающих. Очень долгое время в наших селах вообще не было остановок и жителям сел приходилось мокнуть под дождем, стоять под палящем солнцем, зябнуть в зимнюю стужу.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6575" algn="l"/>
                <a:tab pos="622300" algn="l"/>
                <a:tab pos="17430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2013 году вдоль трассы появились общественные остановки для взрослого населения и люди теперь не  мокнут под дождем или снегом, но такие остановки не подходят для школьников. Остановки для школьного автобуса не должны находиться вблизи автодорог, а должны быть в населенных пунктах, для безопасности школьников.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6575" algn="l"/>
                <a:tab pos="622300" algn="l"/>
                <a:tab pos="17430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Мы задумали сделать такой проект, который был бы полезен для школьников любого возраста.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6248" y="571480"/>
            <a:ext cx="4286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    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42910" y="1428736"/>
            <a:ext cx="80724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Установка, благоустройство и эстетическое оформление автобусной останови для школьного автобуса на станции Филипповка. </a:t>
            </a:r>
          </a:p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(Учащиеся станции Филипповка обучаются в </a:t>
            </a:r>
          </a:p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Муниципальном бюджетном общеобразовательном учреждении  </a:t>
            </a:r>
          </a:p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Яковлевская средняя общеобразовательная школа  </a:t>
            </a:r>
          </a:p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села Яковлевка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Асекеевского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района)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286124"/>
            <a:ext cx="4857784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786182" y="500042"/>
            <a:ext cx="5072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42910" y="1428736"/>
            <a:ext cx="807249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Воспитание гражданина, любящего свою Родину, свое село</a:t>
            </a:r>
          </a:p>
          <a:p>
            <a:pPr>
              <a:buFontTx/>
              <a:buChar char="-"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Разработка и осуществление плана  установки  автобусных остановок</a:t>
            </a:r>
          </a:p>
          <a:p>
            <a:pPr>
              <a:buFontTx/>
              <a:buChar char="-"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способностей учащихся к взаимопониманию и сотрудничеству с различными социальными слоями населения</a:t>
            </a:r>
          </a:p>
          <a:p>
            <a:pPr>
              <a:buFontTx/>
              <a:buChar char="-"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Приобретение социального опыта, знаний, умений и навыков, необходимых для реализации значимого проекта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8728" y="4357694"/>
            <a:ext cx="6143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Механизм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реализации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857224" y="5286388"/>
            <a:ext cx="76438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Анализ ситуации в селах позволил выявить наиболее значимое направление деятельности и провести их оценку с последующим определением приоритетной идеи.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48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071934" y="214290"/>
            <a:ext cx="5072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  банка   идей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786182" y="928670"/>
            <a:ext cx="507209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идея – дорога в селе Яковлевка.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Подъездная дорога села Яковлевка асфальтирована в 1992 году, капитального ремонта не производилось, дорога в ямах и ухабах.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PAZ_3206_Avtobus gorod_19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247" y="500042"/>
            <a:ext cx="3048307" cy="2073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4282" y="2643182"/>
            <a:ext cx="53578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6575" algn="l"/>
                <a:tab pos="622300" algn="l"/>
                <a:tab pos="174307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идея – установка остановки  для школьного автобуса  на станции Филипповка.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6575" algn="l"/>
                <a:tab pos="622300" algn="l"/>
                <a:tab pos="17430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Остановки для школьного автобуса должны быть в населенных пунктах, для безопасности школьников и служить укрытием от погодных явлений.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106794_html_2a6976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357430"/>
            <a:ext cx="2876550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643306" y="4429132"/>
            <a:ext cx="51435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идея -  полоса препятствия на спортплощадке.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Полоса препятствия на спортивной площадке предназначена для тренировок учащихся и подготовки команд для участия в районных и областных соревнованиях: ЮИД, туристический слет учащихся и учителей,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военно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патриотические игры.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4" name="Picture 6" descr="6cb609ea184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572008"/>
            <a:ext cx="3000396" cy="1937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32771" grpId="0"/>
      <p:bldP spid="327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786182" y="500042"/>
            <a:ext cx="5072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Социологический     опрос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1714488"/>
          <a:ext cx="3429024" cy="1819298"/>
        </p:xfrm>
        <a:graphic>
          <a:graphicData uri="http://schemas.openxmlformats.org/drawingml/2006/table">
            <a:tbl>
              <a:tblPr/>
              <a:tblGrid>
                <a:gridCol w="265118"/>
                <a:gridCol w="2878154"/>
                <a:gridCol w="285752"/>
              </a:tblGrid>
              <a:tr h="49133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15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Социологический опрос «Проблемы нашего села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Выберите одну из наиболее важных проблем вашего села. Выбранный вариант отметьте знаком</a:t>
                      </a:r>
                      <a:r>
                        <a:rPr lang="ru-RU" sz="11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+</a:t>
                      </a:r>
                      <a:endParaRPr lang="ru-RU" sz="115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Подъездная дорога села Яковлевка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Остановка для школьного автобуса на станции Филипповка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Полоса  препятствий на спортплощадке МБОУ Яковлевская СОШ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15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89" name="Диаграмма 3"/>
          <p:cNvGraphicFramePr>
            <a:graphicFrameLocks/>
          </p:cNvGraphicFramePr>
          <p:nvPr/>
        </p:nvGraphicFramePr>
        <p:xfrm>
          <a:off x="428596" y="3786190"/>
          <a:ext cx="2928958" cy="2000264"/>
        </p:xfrm>
        <a:graphic>
          <a:graphicData uri="http://schemas.openxmlformats.org/presentationml/2006/ole">
            <p:oleObj spid="_x0000_s37889" name="Worksheet" r:id="rId4" imgW="5505165" imgH="3206774" progId="Excel.Sheet.8">
              <p:embed/>
            </p:oleObj>
          </a:graphicData>
        </a:graphic>
      </p:graphicFrame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857620" y="1214422"/>
            <a:ext cx="492922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450850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С жителями сел Яковлевка, Николаевка, Чапаево и Филипповка был проведен социологический опрос п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3 более актуальным проблемам, непосредственно касающимся учащихся школы.</a:t>
            </a:r>
          </a:p>
          <a:p>
            <a:pPr lvl="0" algn="just" eaLnBrk="0" hangingPunct="0">
              <a:tabLst>
                <a:tab pos="4508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тема опроса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нуждается  ли подъездная дорога села Яковлевка, по которой осуществляется подвоз учащихся на школьном автобусе, в капитальном  ремонте.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2 тема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необходима ли установка остановки  для учащихся ожидающих школьный автобус, которая обеспечит безопасность школьников и будет  служить им укрытием от погодных явлений.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3 тема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полоса препятствий на спортивной площадке  предназначенная  для тренировок учащихся к соревнованиям.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785918" y="6215082"/>
            <a:ext cx="535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решили остановиться на второй идее.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14282" y="5857892"/>
            <a:ext cx="3571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социологического опроса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  <p:bldP spid="378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786182" y="500042"/>
            <a:ext cx="5072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   аргументы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000496" y="1428736"/>
            <a:ext cx="47149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 специально оборудованного места (остановки) для ожидания учащимися школьного автобуса,  которая сможет уберечь учащихся от погодных явлений.</a:t>
            </a:r>
          </a:p>
          <a:p>
            <a:pPr lvl="0"/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Учащиеся нуждаются в безопасном и  оборудованном  месте для ожидания школьного автобуса.</a:t>
            </a:r>
          </a:p>
          <a:p>
            <a:pPr lvl="0"/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Сама идея выполнения проекта доступна.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lond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214422"/>
            <a:ext cx="3571900" cy="2786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428728" y="4357694"/>
            <a:ext cx="6786610" cy="212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Причинами, побудившими взяться за выполнение данного проекта, явились скорее задачи воспитательного характера, т.е. благоустройство родного уголка силами учащихся и их родителей.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выбран проект, который можно выполнить силами учащихся, педагогическим коллективом и родителями.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214942" y="285728"/>
            <a:ext cx="364333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МБОУ Яковлевская СОШ под руководством старшей вожатой Гириной Елены Александровны провели встречу с главным бухгалтером СПК колхоз «Мирный» села Яковлевка. В ходе беседы главным бухгалтером СПК колхоз «Мирный» было предложено учащимся произвести установку автобусной остановки самостоятельно, закупив все необходимые материалы для строительства, что будет выгоднее покупки уже готовой остановки от производителя.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всех предложенных к строительству остановок, главным бухгалтером СПК колхоз «Мирный», была выбрана модель, которая при строительстве потребует меньше затрат.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4" name="Picture 10" descr="654_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3643338" cy="2500329"/>
          </a:xfrm>
          <a:prstGeom prst="rect">
            <a:avLst/>
          </a:prstGeom>
          <a:noFill/>
        </p:spPr>
      </p:pic>
      <p:sp>
        <p:nvSpPr>
          <p:cNvPr id="41996" name="AutoShape 12"/>
          <p:cNvSpPr>
            <a:spLocks noChangeShapeType="1"/>
          </p:cNvSpPr>
          <p:nvPr/>
        </p:nvSpPr>
        <p:spPr bwMode="auto">
          <a:xfrm>
            <a:off x="785785" y="1000108"/>
            <a:ext cx="45719" cy="128588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7" name="AutoShape 13"/>
          <p:cNvSpPr>
            <a:spLocks noChangeShapeType="1"/>
          </p:cNvSpPr>
          <p:nvPr/>
        </p:nvSpPr>
        <p:spPr bwMode="auto">
          <a:xfrm>
            <a:off x="857224" y="2285992"/>
            <a:ext cx="2500330" cy="78581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8" name="AutoShape 14"/>
          <p:cNvSpPr>
            <a:spLocks noChangeShapeType="1"/>
          </p:cNvSpPr>
          <p:nvPr/>
        </p:nvSpPr>
        <p:spPr bwMode="auto">
          <a:xfrm flipV="1">
            <a:off x="3357554" y="2786058"/>
            <a:ext cx="928694" cy="2714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5" name="AutoShape 11"/>
          <p:cNvSpPr>
            <a:spLocks noChangeShapeType="1"/>
          </p:cNvSpPr>
          <p:nvPr/>
        </p:nvSpPr>
        <p:spPr bwMode="auto">
          <a:xfrm>
            <a:off x="1928794" y="2285992"/>
            <a:ext cx="1352550" cy="4270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642910" y="500042"/>
            <a:ext cx="37862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Чертеж автобусной остановки, размеры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1643050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2500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71604" y="2643182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4" y="2928934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2500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43108" y="2428868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285720" y="3214686"/>
            <a:ext cx="492922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говорить об особенностях выбранной модели остановки можно выделить положительные и отрицательные ее стороны, выявить недостатки и достоинства выбранной модели, как и любой другой.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Положительные: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реализация социальных задач, развитие способности учащихся к взаимопониманию и сотрудничеству, творчеству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приобретение знаний, умений и навыков, воспитание гражданственности, любви к природе.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металлическая остановка более надежна по сравнению с деревянной или стеклянной остановкой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металлическая остановка более долговечна по сравнению с деревянной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Отрицательные: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можно было выбрать другие материалы для изготовления выбранной модели остановки, для долговечности, но они более дорогостоящие и себестоимость данного проекта была бы намного выше.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20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500694" y="428604"/>
            <a:ext cx="2286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Расчеты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42910" y="1142984"/>
            <a:ext cx="821537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Размеры остановки 1,5 ∙ 3 ∙ 2 (м)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 настил профильный оцинкованный: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оцинкованный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профнастил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(1,18 ∙ 2 м по цене 450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получается  6 листов по 450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2700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 труба профильная 40 м по 30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1200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 заклепки  100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1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100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 доски 1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длинна 6 м ширина 20 мм по цене 190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=190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 сварочные работы  40 швов ∙ 12.5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500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 урна 1 ∙ 710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710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 5400 рублей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4357694"/>
          <a:ext cx="7643867" cy="2133600"/>
        </p:xfrm>
        <a:graphic>
          <a:graphicData uri="http://schemas.openxmlformats.org/drawingml/2006/table">
            <a:tbl>
              <a:tblPr/>
              <a:tblGrid>
                <a:gridCol w="2286016"/>
                <a:gridCol w="2143140"/>
                <a:gridCol w="1428760"/>
                <a:gridCol w="857256"/>
                <a:gridCol w="92869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Размер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Цена (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Сумма (руб)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настил профильный оцинкованный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1,18 ∙ 2 (м)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труба профильная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∙ 15 (мм)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заклепки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(мм)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30∙200∙6000 (мм)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сварочные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357554" y="3786190"/>
            <a:ext cx="2286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</p:bld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1618</Words>
  <Application>Microsoft Office PowerPoint</Application>
  <PresentationFormat>Экран (4:3)</PresentationFormat>
  <Paragraphs>181</Paragraphs>
  <Slides>14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powerpoint-template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Елена</cp:lastModifiedBy>
  <cp:revision>48</cp:revision>
  <dcterms:created xsi:type="dcterms:W3CDTF">2017-02-20T12:34:18Z</dcterms:created>
  <dcterms:modified xsi:type="dcterms:W3CDTF">2017-02-23T16:48:34Z</dcterms:modified>
</cp:coreProperties>
</file>