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Школа здоровья королевы Музыки</a:t>
            </a:r>
            <a:endParaRPr lang="ru-RU" sz="4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87" y="116632"/>
            <a:ext cx="504825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071934" y="4143380"/>
            <a:ext cx="6400800" cy="1978884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Струков Виктор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Иванникова Ирина</a:t>
            </a:r>
          </a:p>
          <a:p>
            <a:r>
              <a:rPr lang="ru-RU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Диля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Коптева</a:t>
            </a:r>
            <a:endPara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Хазова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Светлана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Емельянов Никита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Окунева Яна</a:t>
            </a:r>
            <a:endParaRPr 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553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 ПРОЕКТА </a:t>
            </a: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3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Сегодня в Шушенском районе 80% детей уже в детстве имеют различные отклонения в состоянии здоровья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Многие из них не знают технологий самостоятельного оздоровления.</a:t>
            </a:r>
          </a:p>
          <a:p>
            <a:pPr marL="457200" indent="-457200"/>
            <a:r>
              <a:rPr lang="ru-RU" sz="2400" dirty="0" smtClean="0"/>
              <a:t>Дети и взрослые знают и применяют </a:t>
            </a:r>
            <a:r>
              <a:rPr lang="ru-RU" sz="2400" dirty="0" err="1" smtClean="0"/>
              <a:t>здоровьесберегающие</a:t>
            </a:r>
            <a:r>
              <a:rPr lang="ru-RU" sz="2400" dirty="0" smtClean="0"/>
              <a:t> техники  самостоятельно в повседневной жизни.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73635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ПРОЕКТА</a:t>
            </a: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Организация серии мероприятий учащимися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Шушенской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детской  школы искусств с использованием 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здоровьесберегающих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технологий для обучение зрителей Новым формам оздоровления. 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67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ЗАДАЧИ ПРОЕКТА</a:t>
            </a:r>
            <a:endParaRPr lang="ru-RU" sz="4500" dirty="0"/>
          </a:p>
        </p:txBody>
      </p:sp>
      <p:sp>
        <p:nvSpPr>
          <p:cNvPr id="4" name="Подзаголовок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разработать творческие, просветительские, образовательные межведомственные проекты по оздоровлению детей и взрослых;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организовать информационную компанию по проекту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организовать творческие лаборатории для населения с использованием техник дыхательной гимнастики, пальчиковой гимнастик;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организовать серию выездных концертов творческих групп в общественные места Шушенского района (Автовокзал, отделения районной больницы, центральная площадь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пгт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Шушенское, площадки открытых пространств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социо-культурного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комплекса и библиотеки, парк «Молодежный», площадь у Дома торговли;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6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6"/>
          <p:cNvSpPr txBox="1">
            <a:spLocks/>
          </p:cNvSpPr>
          <p:nvPr/>
        </p:nvSpPr>
        <p:spPr>
          <a:xfrm>
            <a:off x="142844" y="188640"/>
            <a:ext cx="8786874" cy="10801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РЕАЛИЗАЦИИ ПРОЕКТА</a:t>
            </a: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928670"/>
          <a:ext cx="8072494" cy="5536419"/>
        </p:xfrm>
        <a:graphic>
          <a:graphicData uri="http://schemas.openxmlformats.org/drawingml/2006/table">
            <a:tbl>
              <a:tblPr/>
              <a:tblGrid>
                <a:gridCol w="5286412"/>
                <a:gridCol w="1285884"/>
                <a:gridCol w="1500198"/>
              </a:tblGrid>
              <a:tr h="202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Действие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Срок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Ответствен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ный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43078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Составлены планы проведения выездных лабораторий в детские учебные заведения с программой по дыхательной гимнастике</a:t>
                      </a: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43078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 01.05.2018 г.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43078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 20.05.2018 г. </a:t>
                      </a: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Хазова Светлана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Составлены планы проведения выездных концертов творческих групп в общественные места Шушенского района.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43078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 01.05.2018 г.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43078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 20.05.2018 г </a:t>
                      </a: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Хазова Светлана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Разработаны и утверждены творческие, просветительские, образовательные межведомственные проекты по оздоровлению детей и взрослых. Разработаны сценарии культурно-оздоровительных программ.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43078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 10.05.2018 г.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43078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 20.05.2018 г. </a:t>
                      </a: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Хазова Светлана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Разработана и проведена информационная компания о проекте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43078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 10.05.2018 г.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43078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 30.04.2018 г. </a:t>
                      </a: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Струков Виктор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43078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Проведена культурно-оздоровительная программа «Весна-Звонница» в формате выездных лабораторий в пяти детских учебных заведениях с программой по дыхательной гимнастике.</a:t>
                      </a: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43078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 10.05.2018 г.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43078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 30.06.2018 г. </a:t>
                      </a: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Емельянов Никита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967"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Организован выездной концерт в детское отделение Шушенской районной больницы для пациентов «Красота улыбки» с использованием техник терапия творчеством, улыбкотерапия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28.05.2018 г.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Окунева Яна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07"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Организован выездной концерт на центральной площади пгт Шушенское для взрослых с использованием техник музыкотерапия и вокалотерапия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01.06.2018 г.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Иванникова Ирина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625"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Организована серия выездных концертов в сельские школы Шушенского района с культурно-просветительской программой для школьников «Ритмика души» с использованием техник ритмотерапия, фольклорная арттерапия, логоритмическая гимнастика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43078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 04.06.2018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 09.06.2018 г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Коптева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Диля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07"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Организован показ музыкально- литературной программы для молодежи «Военно-полевой роман» в парке «Молодежный» с использованием техники логоритмическая гимнастика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22.06.2018 г.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Хазова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Светлана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Оформлены презентационные материалы проекта.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 29.06.2018 г.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Струков Виктор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43078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x-none" sz="1000">
                          <a:latin typeface="Times New Roman"/>
                          <a:ea typeface="Times New Roman"/>
                          <a:cs typeface="Times New Roman"/>
                        </a:rPr>
                        <a:t>роведен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x-none" sz="1000">
                          <a:latin typeface="Times New Roman"/>
                          <a:ea typeface="Times New Roman"/>
                          <a:cs typeface="Times New Roman"/>
                        </a:rPr>
                        <a:t> итогово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x-none" sz="1000">
                          <a:latin typeface="Times New Roman"/>
                          <a:ea typeface="Times New Roman"/>
                          <a:cs typeface="Times New Roman"/>
                        </a:rPr>
                        <a:t> мероприяти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x-none" sz="1000">
                          <a:latin typeface="Times New Roman"/>
                          <a:ea typeface="Times New Roman"/>
                          <a:cs typeface="Times New Roman"/>
                        </a:rPr>
                        <a:t> с просмотром видеосюжетов, поощрением участников мероприятий проекта.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30.06.2018 г.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  <a:tab pos="382905" algn="l"/>
                        </a:tabLs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Хазова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Светлана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773" marR="21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225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6"/>
          <p:cNvSpPr txBox="1">
            <a:spLocks/>
          </p:cNvSpPr>
          <p:nvPr/>
        </p:nvSpPr>
        <p:spPr>
          <a:xfrm>
            <a:off x="827584" y="116632"/>
            <a:ext cx="7772400" cy="125400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НЕОБХОДИМЫЕ РЕСУРСЫ</a:t>
            </a: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7"/>
          <p:cNvSpPr txBox="1">
            <a:spLocks/>
          </p:cNvSpPr>
          <p:nvPr/>
        </p:nvSpPr>
        <p:spPr>
          <a:xfrm>
            <a:off x="395536" y="5517232"/>
            <a:ext cx="5201475" cy="114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sz="3800" b="1" dirty="0" smtClean="0">
                <a:solidFill>
                  <a:schemeClr val="tx1"/>
                </a:solidFill>
              </a:rPr>
              <a:t>ИТОГО: </a:t>
            </a:r>
            <a:r>
              <a:rPr lang="ru-RU" sz="4000" b="1" dirty="0" smtClean="0">
                <a:solidFill>
                  <a:schemeClr val="tx1"/>
                </a:solidFill>
              </a:rPr>
              <a:t>15966 рублей</a:t>
            </a:r>
            <a:endParaRPr lang="ru-RU" sz="3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214422"/>
          <a:ext cx="8572560" cy="4357718"/>
        </p:xfrm>
        <a:graphic>
          <a:graphicData uri="http://schemas.openxmlformats.org/drawingml/2006/table">
            <a:tbl>
              <a:tblPr/>
              <a:tblGrid>
                <a:gridCol w="3403163"/>
                <a:gridCol w="1468895"/>
                <a:gridCol w="1450312"/>
                <a:gridCol w="2250190"/>
              </a:tblGrid>
              <a:tr h="726287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 расходных материалов и услуг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Цена за ед.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Общая стоимость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Услуги транспорта по маршруту </a:t>
                      </a:r>
                      <a:r>
                        <a:rPr lang="ru-RU" sz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Шушенское-Субботино-Ильичево-Шушенское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ГСМ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Услуги транспорта по маршрутам к детским образовательным учреждениям </a:t>
                      </a:r>
                      <a:r>
                        <a:rPr lang="ru-RU" sz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пгт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Шушенское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Папки с </a:t>
                      </a:r>
                      <a:r>
                        <a:rPr lang="ru-RU" sz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мультифорами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Продукты для кофе-паузы. </a:t>
                      </a: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6990,00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2256,00</a:t>
                      </a: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180,00 </a:t>
                      </a: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4. 100 </a:t>
                      </a: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 поездка</a:t>
                      </a: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 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поездка</a:t>
                      </a: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4 шт. </a:t>
                      </a: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 60 чел.</a:t>
                      </a: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6990,00р.</a:t>
                      </a: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2256,00 р.</a:t>
                      </a: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720,00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р.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4. 6000,00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р.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2643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/>
          </p:cNvSpPr>
          <p:nvPr/>
        </p:nvSpPr>
        <p:spPr>
          <a:xfrm>
            <a:off x="357158" y="1285860"/>
            <a:ext cx="7992888" cy="46085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6"/>
          <p:cNvSpPr txBox="1">
            <a:spLocks/>
          </p:cNvSpPr>
          <p:nvPr/>
        </p:nvSpPr>
        <p:spPr>
          <a:xfrm>
            <a:off x="755576" y="260648"/>
            <a:ext cx="7772400" cy="118199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РЕЗУЛЬТАТЫ ПРОЕКТА</a:t>
            </a: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1"/>
          <p:cNvSpPr txBox="1">
            <a:spLocks/>
          </p:cNvSpPr>
          <p:nvPr/>
        </p:nvSpPr>
        <p:spPr>
          <a:xfrm>
            <a:off x="214282" y="1142984"/>
            <a:ext cx="8715436" cy="5143536"/>
          </a:xfrm>
          <a:prstGeom prst="rect">
            <a:avLst/>
          </a:prstGeom>
        </p:spPr>
        <p:txBody>
          <a:bodyPr/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  <a:tabLst>
                <a:tab pos="2430463" algn="r"/>
                <a:tab pos="2636838" algn="ctr"/>
                <a:tab pos="5273675" algn="r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Количество участников творческих коллективов (детских и взрослых) не менее 250 человек.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30463" algn="r"/>
                <a:tab pos="2636838" algn="ctr"/>
                <a:tab pos="5273675" algn="r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Количество организаций-партнеров не менее 4 учреждений.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30463" algn="r"/>
                <a:tab pos="2636838" algn="ctr"/>
                <a:tab pos="5273675" algn="r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Количество участников творческих лабораторий не менее 100 детей и подростков.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30463" algn="r"/>
                <a:tab pos="2636838" algn="ctr"/>
                <a:tab pos="5273675" algn="r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Количество волонтеров в проекте – не менее 30 человек.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30463" algn="r"/>
                <a:tab pos="2636838" algn="ctr"/>
                <a:tab pos="5273675" algn="r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Количество участников зрителей музыкальных программ по оздоровлению не менее 5000 человек из числа жителей и гостей Шушенского района.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30463" algn="r"/>
                <a:tab pos="2636838" algn="ctr"/>
                <a:tab pos="5273675" algn="r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Количество информационных поводов не менее 10 статей, 4 сюжетов.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30463" algn="r"/>
                <a:tab pos="2636838" algn="ctr"/>
                <a:tab pos="5273675" algn="r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Количество информированных о проекте не менее 22000 человек.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30463" algn="r"/>
                <a:tab pos="2636838" algn="ctr"/>
                <a:tab pos="5273675" algn="r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Наработан опыт организации культурных программ по оздоровлению населения.</a:t>
            </a: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30463" algn="r"/>
                <a:tab pos="2636838" algn="ctr"/>
                <a:tab pos="5273675" algn="r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Разработан комплекс мероприятий культурно-оздоровительного продукта для жителей и гостей Шушенского района.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826" b="19479"/>
          <a:stretch/>
        </p:blipFill>
        <p:spPr>
          <a:xfrm>
            <a:off x="0" y="116632"/>
            <a:ext cx="5046375" cy="1443409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500" dirty="0" smtClean="0">
                <a:latin typeface="Arial" pitchFamily="34" charset="0"/>
                <a:cs typeface="Arial" pitchFamily="34" charset="0"/>
              </a:rPr>
              <a:t>Струков Виктор Константинович</a:t>
            </a:r>
          </a:p>
          <a:p>
            <a:pPr algn="ctr">
              <a:buNone/>
            </a:pPr>
            <a:r>
              <a:rPr lang="ru-RU" sz="4500" smtClean="0">
                <a:latin typeface="Arial" pitchFamily="34" charset="0"/>
                <a:cs typeface="Arial" pitchFamily="34" charset="0"/>
              </a:rPr>
              <a:t>тел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. 89130576911</a:t>
            </a:r>
          </a:p>
          <a:p>
            <a:pPr algn="ctr">
              <a:buNone/>
            </a:pPr>
            <a:r>
              <a:rPr lang="en-US" sz="4500" dirty="0" smtClean="0">
                <a:latin typeface="Arial" pitchFamily="34" charset="0"/>
                <a:cs typeface="Arial" pitchFamily="34" charset="0"/>
              </a:rPr>
              <a:t>E-mail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viktorstrykov@yandex.ru</a:t>
            </a:r>
            <a:endParaRPr lang="ru-RU" sz="4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0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636</Words>
  <Application>Microsoft Office PowerPoint</Application>
  <PresentationFormat>Экран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Школа здоровья королевы Музыки</vt:lpstr>
      <vt:lpstr>АКТУАЛЬНОСТЬ ПРОЕКТА </vt:lpstr>
      <vt:lpstr>ЦЕЛЬ ПРОЕКТА</vt:lpstr>
      <vt:lpstr>ЗАДАЧИ ПРОЕКТА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Агентство праздников «Мозаика» </dc:title>
  <dc:creator>Администратор</dc:creator>
  <cp:lastModifiedBy>Ug</cp:lastModifiedBy>
  <cp:revision>24</cp:revision>
  <dcterms:created xsi:type="dcterms:W3CDTF">2018-04-05T04:06:00Z</dcterms:created>
  <dcterms:modified xsi:type="dcterms:W3CDTF">2018-06-26T06:48:07Z</dcterms:modified>
</cp:coreProperties>
</file>