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693400" cy="7561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3FE1-6D82-4E00-88CD-6476E837336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77AD1-6CD5-401B-96D1-95A720FF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07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71" y="402568"/>
            <a:ext cx="9223058" cy="1461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171" y="2012836"/>
            <a:ext cx="9223058" cy="479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171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3FE1-6D82-4E00-88CD-6476E837336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2189" y="7008171"/>
            <a:ext cx="3609023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2214" y="7008171"/>
            <a:ext cx="2406015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77AD1-6CD5-401B-96D1-95A720FFC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02020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505" indent="-200505" algn="l" defTabSz="802020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51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52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535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54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55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56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57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586" indent="-200505" algn="l" defTabSz="802020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101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202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303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4040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505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606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707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8081" algn="l" defTabSz="802020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4617"/>
      </p:ext>
    </p:extLst>
  </p:cSld>
  <p:clrMapOvr>
    <a:masterClrMapping/>
  </p:clrMapOvr>
  <p:transition advTm="15000"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3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7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09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6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8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3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8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0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39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9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6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56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5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3400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3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2019-01-22T11:39:45Z</dcterms:created>
  <dcterms:modified xsi:type="dcterms:W3CDTF">2019-01-22T11:39:45Z</dcterms:modified>
</cp:coreProperties>
</file>