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8" r:id="rId2"/>
    <p:sldId id="271" r:id="rId3"/>
    <p:sldId id="259" r:id="rId4"/>
    <p:sldId id="262" r:id="rId5"/>
    <p:sldId id="261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6" d="100"/>
          <a:sy n="66" d="100"/>
        </p:scale>
        <p:origin x="-2298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EFE7B-53D8-4B83-83BD-63710BF6671E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4155E-4391-4BCA-9384-AA0405500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1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27.06.18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064896" cy="2880320"/>
          </a:xfrm>
        </p:spPr>
        <p:txBody>
          <a:bodyPr/>
          <a:lstStyle/>
          <a:p>
            <a:r>
              <a:rPr lang="ru-RU" sz="6000" b="1" dirty="0"/>
              <a:t>Мы живём в обществе – так будем же </a:t>
            </a:r>
            <a:r>
              <a:rPr lang="ru-RU" sz="6000" b="1" dirty="0" smtClean="0"/>
              <a:t>людьми!</a:t>
            </a:r>
            <a:endParaRPr lang="ru-RU" sz="6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Омск 201</a:t>
            </a:r>
            <a:r>
              <a:rPr lang="ru-RU" sz="1100" dirty="0" smtClean="0"/>
              <a:t>8</a:t>
            </a:r>
            <a:endParaRPr lang="ru-RU" sz="1100" dirty="0"/>
          </a:p>
        </p:txBody>
      </p:sp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1715074" y="901984"/>
            <a:ext cx="5760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/>
              <a:t>БПОУ «Омский  авиационный  колледж им. Н.Е. Жуковского»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09688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357422" y="2276872"/>
            <a:ext cx="6143659" cy="4493021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ru-RU" sz="2000" b="1" dirty="0">
                <a:solidFill>
                  <a:schemeClr val="bg1"/>
                </a:solidFill>
              </a:rPr>
              <a:t>Инициативная группа: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Ющенко Валерия, студентка группы С – 81</a:t>
            </a:r>
          </a:p>
          <a:p>
            <a:r>
              <a:rPr lang="ru-RU" sz="2000" dirty="0" err="1" smtClean="0">
                <a:solidFill>
                  <a:schemeClr val="bg1"/>
                </a:solidFill>
              </a:rPr>
              <a:t>Гриненко</a:t>
            </a:r>
            <a:r>
              <a:rPr lang="ru-RU" sz="2000" dirty="0" smtClean="0">
                <a:solidFill>
                  <a:schemeClr val="bg1"/>
                </a:solidFill>
              </a:rPr>
              <a:t> Алексей, студент группы ПТ – 127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Бондарев Евгений, студент группы Д – 117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Лобанов Вадим, студент группы СП – 82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Воробьёв Владимир, студент группы СП – 82</a:t>
            </a:r>
          </a:p>
          <a:p>
            <a:r>
              <a:rPr lang="ru-RU" sz="2000" dirty="0" err="1" smtClean="0">
                <a:solidFill>
                  <a:schemeClr val="bg1"/>
                </a:solidFill>
              </a:rPr>
              <a:t>Колистратова</a:t>
            </a:r>
            <a:r>
              <a:rPr lang="ru-RU" sz="2000" dirty="0" smtClean="0">
                <a:solidFill>
                  <a:schemeClr val="bg1"/>
                </a:solidFill>
              </a:rPr>
              <a:t> Юлия, студентка группы Д - 47</a:t>
            </a:r>
          </a:p>
          <a:p>
            <a:pPr marL="0" indent="0" algn="r">
              <a:lnSpc>
                <a:spcPct val="150000"/>
              </a:lnSpc>
              <a:buNone/>
            </a:pPr>
            <a:endParaRPr lang="ru-RU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64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Цель:</a:t>
            </a:r>
            <a:r>
              <a:rPr lang="ru-RU" dirty="0" smtClean="0">
                <a:solidFill>
                  <a:schemeClr val="bg1"/>
                </a:solidFill>
              </a:rPr>
              <a:t> развитие навыков сопереживания и </a:t>
            </a:r>
            <a:r>
              <a:rPr lang="ru-RU" dirty="0" err="1" smtClean="0">
                <a:solidFill>
                  <a:schemeClr val="bg1"/>
                </a:solidFill>
              </a:rPr>
              <a:t>эмпатии</a:t>
            </a:r>
            <a:r>
              <a:rPr lang="ru-RU" dirty="0" smtClean="0">
                <a:solidFill>
                  <a:schemeClr val="bg1"/>
                </a:solidFill>
              </a:rPr>
              <a:t> у студентов «</a:t>
            </a:r>
            <a:r>
              <a:rPr lang="ru-RU" dirty="0" err="1" smtClean="0">
                <a:solidFill>
                  <a:schemeClr val="bg1"/>
                </a:solidFill>
              </a:rPr>
              <a:t>Омавиат</a:t>
            </a:r>
            <a:r>
              <a:rPr lang="ru-RU" dirty="0" smtClean="0">
                <a:solidFill>
                  <a:schemeClr val="bg1"/>
                </a:solidFill>
              </a:rPr>
              <a:t> им. Н.Е. Жуковского». Повышение социальной ответственности.</a:t>
            </a:r>
          </a:p>
          <a:p>
            <a:pPr marL="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bg1"/>
                </a:solidFill>
              </a:rPr>
              <a:t>Задачи:</a:t>
            </a:r>
            <a:endParaRPr lang="ru-RU" dirty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Актуализация проблемы равнодушия в обществе;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Повышение уровня </a:t>
            </a:r>
            <a:r>
              <a:rPr lang="ru-RU" dirty="0" err="1" smtClean="0">
                <a:solidFill>
                  <a:schemeClr val="bg1"/>
                </a:solidFill>
              </a:rPr>
              <a:t>эмпатии</a:t>
            </a:r>
            <a:r>
              <a:rPr lang="ru-RU" dirty="0" smtClean="0">
                <a:solidFill>
                  <a:schemeClr val="bg1"/>
                </a:solidFill>
              </a:rPr>
              <a:t>, отзывчивости и честности у студентов;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Выявление причин, которые заставляют большинство людей проявлять равнодушие друг к другу;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Закрепление навыков </a:t>
            </a:r>
            <a:r>
              <a:rPr lang="ru-RU" dirty="0" err="1" smtClean="0">
                <a:solidFill>
                  <a:schemeClr val="bg1"/>
                </a:solidFill>
              </a:rPr>
              <a:t>эмпатии</a:t>
            </a:r>
            <a:r>
              <a:rPr lang="ru-RU" dirty="0" smtClean="0">
                <a:solidFill>
                  <a:schemeClr val="bg1"/>
                </a:solidFill>
              </a:rPr>
              <a:t>, отзывчивости и честности у студентов.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 задачи.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9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48347"/>
            <a:ext cx="9143999" cy="190073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Разработка анкеты;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Выбор контрольной и экспериментальной группы;</a:t>
            </a:r>
          </a:p>
          <a:p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Проведение анкетирования в контрольной и экспериментальной группах на входе в программу.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ru-RU" sz="3200" dirty="0" smtClean="0"/>
              <a:t>Этап </a:t>
            </a:r>
            <a:r>
              <a:rPr lang="en-US" sz="3200" dirty="0" smtClean="0"/>
              <a:t>I.</a:t>
            </a:r>
            <a:r>
              <a:rPr lang="ru-RU" sz="3200" dirty="0" smtClean="0"/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Подготовительный</a:t>
            </a:r>
            <a:r>
              <a:rPr lang="ru-RU" sz="3200" dirty="0" smtClean="0"/>
              <a:t>.   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	</a:t>
            </a:r>
            <a:r>
              <a:rPr lang="ru-RU" sz="2400" b="1" dirty="0" smtClean="0"/>
              <a:t>«</a:t>
            </a:r>
            <a:r>
              <a:rPr lang="ru-RU" sz="2400" b="1" i="1" dirty="0" smtClean="0"/>
              <a:t>Хочешь </a:t>
            </a:r>
            <a:r>
              <a:rPr lang="ru-RU" sz="2400" b="1" i="1" dirty="0"/>
              <a:t>изменить мир — </a:t>
            </a:r>
            <a:r>
              <a:rPr lang="ru-RU" sz="2400" b="1" i="1" dirty="0" smtClean="0"/>
              <a:t>начни </a:t>
            </a:r>
            <a:r>
              <a:rPr lang="ru-RU" sz="2400" b="1" i="1" dirty="0"/>
              <a:t>с </a:t>
            </a:r>
            <a:r>
              <a:rPr lang="ru-RU" sz="2400" b="1" i="1" dirty="0" smtClean="0"/>
              <a:t>себя». Махатма </a:t>
            </a:r>
            <a:r>
              <a:rPr lang="ru-RU" sz="2400" b="1" i="1" dirty="0"/>
              <a:t>Ганди.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83"/>
          <a:stretch/>
        </p:blipFill>
        <p:spPr>
          <a:xfrm>
            <a:off x="5715008" y="4071942"/>
            <a:ext cx="3217227" cy="2542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4071942"/>
            <a:ext cx="4581128" cy="2570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4878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 </a:t>
            </a:r>
            <a:r>
              <a:rPr lang="en-US" dirty="0" smtClean="0"/>
              <a:t>II.</a:t>
            </a:r>
            <a:r>
              <a:rPr lang="ru-RU" dirty="0" smtClean="0"/>
              <a:t> Проведение мероприятий..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6000768"/>
            <a:ext cx="395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85992"/>
            <a:ext cx="47470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dirty="0" smtClean="0"/>
              <a:t>Ролевая игра «Красное или чёрное»;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Дискуссионное занятие «7 уроков жизни»;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Просмотр фильма «Заплати другому» с обсуждением;</a:t>
            </a:r>
          </a:p>
          <a:p>
            <a:pPr marL="342900" indent="-342900">
              <a:buAutoNum type="arabicPeriod" startAt="2"/>
            </a:pPr>
            <a:r>
              <a:rPr lang="ru-RU" dirty="0" smtClean="0"/>
              <a:t>Разработка и реализация простого социального проекта.</a:t>
            </a:r>
            <a:endParaRPr lang="ru-RU" dirty="0"/>
          </a:p>
        </p:txBody>
      </p:sp>
      <p:pic>
        <p:nvPicPr>
          <p:cNvPr id="1026" name="Picture 2" descr="C:\Documents and Settings\pikalova\Рабочий стол\фото с мероприятий\08.06.18\красное и чёрно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071678"/>
            <a:ext cx="3799955" cy="2411411"/>
          </a:xfrm>
          <a:prstGeom prst="rect">
            <a:avLst/>
          </a:prstGeom>
          <a:noFill/>
        </p:spPr>
      </p:pic>
      <p:pic>
        <p:nvPicPr>
          <p:cNvPr id="1034" name="Picture 10" descr="C:\Documents and Settings\pikalova\Рабочий стол\волонтёры\старое\проект\мастер-класс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357694"/>
            <a:ext cx="4143404" cy="23306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05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Развитие  эмпатии;</a:t>
            </a:r>
          </a:p>
          <a:p>
            <a:r>
              <a:rPr lang="ru-RU" sz="4000" dirty="0" smtClean="0"/>
              <a:t>Развитие социальной активности;</a:t>
            </a:r>
          </a:p>
          <a:p>
            <a:r>
              <a:rPr lang="ru-RU" sz="4000" dirty="0" smtClean="0"/>
              <a:t>Развитие веры собственные силы.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/>
              <a:t>Ожидаемые выводы:</a:t>
            </a:r>
            <a:endParaRPr lang="ru-RU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 контрольной группе результаты на входе и выходе из программы практически не отличаются.</a:t>
            </a:r>
          </a:p>
          <a:p>
            <a:r>
              <a:rPr lang="ru-RU" sz="3600" dirty="0" smtClean="0"/>
              <a:t>В экспериментальной группе у ребят значительно  повысился уровень </a:t>
            </a:r>
            <a:r>
              <a:rPr lang="ru-RU" sz="3600" dirty="0" err="1" smtClean="0"/>
              <a:t>саморефлексии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/>
              <a:t>Полученные результаты:</a:t>
            </a:r>
            <a:endParaRPr lang="ru-RU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9247" y="857232"/>
            <a:ext cx="7745505" cy="5268931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7200" i="1" dirty="0" smtClean="0">
                <a:solidFill>
                  <a:srgbClr val="C00000"/>
                </a:solidFill>
              </a:rPr>
              <a:t>Спасибо </a:t>
            </a:r>
            <a:r>
              <a:rPr lang="ru-RU" sz="7200" i="1" smtClean="0">
                <a:solidFill>
                  <a:srgbClr val="C00000"/>
                </a:solidFill>
              </a:rPr>
              <a:t>за внимание!</a:t>
            </a:r>
            <a:endParaRPr lang="ru-RU" sz="7200" i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Другая 1">
      <a:dk1>
        <a:sysClr val="windowText" lastClr="000000"/>
      </a:dk1>
      <a:lt1>
        <a:sysClr val="window" lastClr="FFFFFF"/>
      </a:lt1>
      <a:dk2>
        <a:srgbClr val="B6E9FE"/>
      </a:dk2>
      <a:lt2>
        <a:srgbClr val="058411"/>
      </a:lt2>
      <a:accent1>
        <a:srgbClr val="BFBFBF"/>
      </a:accent1>
      <a:accent2>
        <a:srgbClr val="0192CD"/>
      </a:accent2>
      <a:accent3>
        <a:srgbClr val="8FFFC1"/>
      </a:accent3>
      <a:accent4>
        <a:srgbClr val="FFFF99"/>
      </a:accent4>
      <a:accent5>
        <a:srgbClr val="BD92DE"/>
      </a:accent5>
      <a:accent6>
        <a:srgbClr val="FFF7DE"/>
      </a:accent6>
      <a:hlink>
        <a:srgbClr val="002676"/>
      </a:hlink>
      <a:folHlink>
        <a:srgbClr val="FFFF6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422</TotalTime>
  <Words>249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Мы живём в обществе – так будем же людьми!</vt:lpstr>
      <vt:lpstr>Презентация PowerPoint</vt:lpstr>
      <vt:lpstr>Цель и задачи.</vt:lpstr>
      <vt:lpstr>Этап I. Подготовительный.      «Хочешь изменить мир — начни с себя». Махатма Ганди.</vt:lpstr>
      <vt:lpstr>Этап II. Проведение мероприятий..</vt:lpstr>
      <vt:lpstr>Ожидаемые выводы:</vt:lpstr>
      <vt:lpstr>Полученные результаты: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Валерия</dc:creator>
  <cp:lastModifiedBy>3</cp:lastModifiedBy>
  <cp:revision>38</cp:revision>
  <dcterms:created xsi:type="dcterms:W3CDTF">2017-05-01T13:31:05Z</dcterms:created>
  <dcterms:modified xsi:type="dcterms:W3CDTF">2018-06-27T04:32:47Z</dcterms:modified>
</cp:coreProperties>
</file>