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71" r:id="rId5"/>
    <p:sldId id="269" r:id="rId6"/>
    <p:sldId id="260" r:id="rId7"/>
    <p:sldId id="261" r:id="rId8"/>
    <p:sldId id="270" r:id="rId9"/>
    <p:sldId id="273" r:id="rId10"/>
    <p:sldId id="274" r:id="rId11"/>
    <p:sldId id="27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D05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945" autoAdjust="0"/>
    <p:restoredTop sz="94660"/>
  </p:normalViewPr>
  <p:slideViewPr>
    <p:cSldViewPr snapToGrid="0">
      <p:cViewPr varScale="1">
        <p:scale>
          <a:sx n="46" d="100"/>
          <a:sy n="46" d="100"/>
        </p:scale>
        <p:origin x="-108" y="-15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7066" y="4960137"/>
            <a:ext cx="8094133" cy="2088244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0070C0"/>
                </a:solidFill>
              </a:rPr>
              <a:t>Юниор Лига КВН </a:t>
            </a:r>
            <a:r>
              <a:rPr lang="ru-RU" sz="4800" b="1" dirty="0" smtClean="0">
                <a:solidFill>
                  <a:srgbClr val="0070C0"/>
                </a:solidFill>
              </a:rPr>
              <a:t> </a:t>
            </a:r>
            <a:r>
              <a:rPr lang="ru-RU" sz="4800" b="1" dirty="0">
                <a:solidFill>
                  <a:srgbClr val="0070C0"/>
                </a:solidFill>
              </a:rPr>
              <a:t>Астраханской области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3200" i="1" dirty="0"/>
              <a:t>Для тех, кто любит юмор!</a:t>
            </a:r>
            <a:br>
              <a:rPr lang="ru-RU" sz="3200" i="1" dirty="0"/>
            </a:br>
            <a:endParaRPr lang="ru-RU" sz="4400" i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2023" y="4689984"/>
            <a:ext cx="3439977" cy="2168016"/>
          </a:xfrm>
          <a:prstGeom prst="rect">
            <a:avLst/>
          </a:prstGeom>
        </p:spPr>
      </p:pic>
      <p:pic>
        <p:nvPicPr>
          <p:cNvPr id="5" name="Рисунок 4" descr="юниор1.jpg"/>
          <p:cNvPicPr>
            <a:picLocks noChangeAspect="1"/>
          </p:cNvPicPr>
          <p:nvPr/>
        </p:nvPicPr>
        <p:blipFill>
          <a:blip r:embed="rId3"/>
          <a:srcRect b="33333"/>
          <a:stretch>
            <a:fillRect/>
          </a:stretch>
        </p:blipFill>
        <p:spPr>
          <a:xfrm>
            <a:off x="290946" y="0"/>
            <a:ext cx="1158932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637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4551" r="-3" b="-3"/>
          <a:stretch/>
        </p:blipFill>
        <p:spPr>
          <a:xfrm>
            <a:off x="484632" y="484632"/>
            <a:ext cx="4406150" cy="3441912"/>
          </a:xfrm>
          <a:prstGeom prst="rect">
            <a:avLst/>
          </a:prstGeom>
        </p:spPr>
      </p:pic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5775" y="4150596"/>
            <a:ext cx="1038557" cy="2231807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5828284" y="866756"/>
            <a:ext cx="6141212" cy="833536"/>
          </a:xfrm>
        </p:spPr>
        <p:txBody>
          <a:bodyPr>
            <a:noAutofit/>
          </a:bodyPr>
          <a:lstStyle/>
          <a:p>
            <a:r>
              <a:rPr lang="ru-RU" sz="4000" dirty="0"/>
              <a:t>АРО Российский союз молодежи</a:t>
            </a:r>
          </a:p>
        </p:txBody>
      </p:sp>
      <p:pic>
        <p:nvPicPr>
          <p:cNvPr id="1026" name="Picture 2" descr="D:\Алина\РСМ\юниор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5028" y="2059651"/>
            <a:ext cx="6006721" cy="4005263"/>
          </a:xfrm>
          <a:prstGeom prst="rect">
            <a:avLst/>
          </a:prstGeom>
          <a:noFill/>
        </p:spPr>
      </p:pic>
      <p:pic>
        <p:nvPicPr>
          <p:cNvPr id="1027" name="Picture 3" descr="D:\Алина\РСМ\DN0mPp2UPB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7347" y="3990131"/>
            <a:ext cx="3766657" cy="24909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6581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67304"/>
          <a:stretch/>
        </p:blipFill>
        <p:spPr>
          <a:xfrm>
            <a:off x="5758867" y="0"/>
            <a:ext cx="6136473" cy="2093843"/>
          </a:xfrm>
          <a:prstGeom prst="rect">
            <a:avLst/>
          </a:prstGeom>
        </p:spPr>
      </p:pic>
      <p:cxnSp>
        <p:nvCxnSpPr>
          <p:cNvPr id="7" name="Straight Connector 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357" y="255645"/>
            <a:ext cx="5213831" cy="13412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spc="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Юниор Лига КВН в Астраханской области</a:t>
            </a:r>
            <a:r>
              <a:rPr lang="ru-RU" sz="4400" spc="200" dirty="0">
                <a:solidFill>
                  <a:srgbClr val="2E2B21">
                    <a:lumMod val="90000"/>
                    <a:lumOff val="10000"/>
                  </a:srgbClr>
                </a:solidFill>
              </a:rPr>
              <a:t/>
            </a:r>
            <a:br>
              <a:rPr lang="ru-RU" sz="4400" spc="200" dirty="0">
                <a:solidFill>
                  <a:srgbClr val="2E2B21">
                    <a:lumMod val="90000"/>
                    <a:lumOff val="10000"/>
                  </a:srgbClr>
                </a:solidFill>
              </a:rPr>
            </a:b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161" y="2392740"/>
            <a:ext cx="6664839" cy="44652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t="32186"/>
          <a:stretch/>
        </p:blipFill>
        <p:spPr>
          <a:xfrm>
            <a:off x="0" y="4194259"/>
            <a:ext cx="5468547" cy="24570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t="24996"/>
          <a:stretch/>
        </p:blipFill>
        <p:spPr>
          <a:xfrm>
            <a:off x="58614" y="1283524"/>
            <a:ext cx="5409933" cy="270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47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chemeClr val="accent2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070" y="196709"/>
            <a:ext cx="6007027" cy="149961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FFFF"/>
                </a:solidFill>
              </a:rPr>
              <a:t>Юниор Лига КВН в Астраханской области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3808" t="26287" r="5794" b="12839"/>
          <a:stretch/>
        </p:blipFill>
        <p:spPr>
          <a:xfrm>
            <a:off x="125070" y="4578649"/>
            <a:ext cx="4797287" cy="21528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2536" t="2781" r="1" b="8806"/>
          <a:stretch/>
        </p:blipFill>
        <p:spPr>
          <a:xfrm>
            <a:off x="125070" y="1709891"/>
            <a:ext cx="4172611" cy="281079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425" y="196709"/>
            <a:ext cx="4152223" cy="260153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307" y="4258432"/>
            <a:ext cx="2284642" cy="259956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/>
          <a:srcRect l="589" t="12926" r="28867" b="644"/>
          <a:stretch/>
        </p:blipFill>
        <p:spPr>
          <a:xfrm>
            <a:off x="7588176" y="2999558"/>
            <a:ext cx="4570723" cy="373192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/>
          <a:srcRect l="18788" r="21104" b="3426"/>
          <a:stretch/>
        </p:blipFill>
        <p:spPr>
          <a:xfrm>
            <a:off x="4410828" y="826324"/>
            <a:ext cx="3028290" cy="32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967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3649" y="2989733"/>
            <a:ext cx="6568109" cy="1164053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2D05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стэм с учителем</a:t>
            </a:r>
          </a:p>
        </p:txBody>
      </p:sp>
      <p:pic>
        <p:nvPicPr>
          <p:cNvPr id="1026" name="Picture 2" descr="C:\Users\Alikhanchick\Desktop\qvk3Lcu_vh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5182" y="0"/>
            <a:ext cx="4677737" cy="3117273"/>
          </a:xfrm>
          <a:prstGeom prst="rect">
            <a:avLst/>
          </a:prstGeom>
          <a:noFill/>
        </p:spPr>
      </p:pic>
      <p:pic>
        <p:nvPicPr>
          <p:cNvPr id="1027" name="Picture 3" descr="C:\Users\Alikhanchick\Desktop\lBxPZo8qt-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0182" y="0"/>
            <a:ext cx="4710545" cy="3139136"/>
          </a:xfrm>
          <a:prstGeom prst="rect">
            <a:avLst/>
          </a:prstGeom>
          <a:noFill/>
        </p:spPr>
      </p:pic>
      <p:pic>
        <p:nvPicPr>
          <p:cNvPr id="1028" name="Picture 4" descr="C:\Users\Alikhanchick\Desktop\gEa-2TAMP_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820423"/>
            <a:ext cx="4558146" cy="3037577"/>
          </a:xfrm>
          <a:prstGeom prst="rect">
            <a:avLst/>
          </a:prstGeom>
          <a:noFill/>
        </p:spPr>
      </p:pic>
      <p:pic>
        <p:nvPicPr>
          <p:cNvPr id="1029" name="Picture 5" descr="C:\Users\Alikhanchick\Desktop\Ro172Eid6M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4090" y="3811190"/>
            <a:ext cx="4572001" cy="30468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69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7546" y="321732"/>
            <a:ext cx="5141002" cy="61489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226" y="628208"/>
            <a:ext cx="4789599" cy="1448000"/>
          </a:xfrm>
        </p:spPr>
        <p:txBody>
          <a:bodyPr>
            <a:no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FFFFFF"/>
                </a:solidFill>
              </a:rPr>
              <a:t>Юниор лига КВН Приволжского района Астраханской области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370" t="6617" r="12720" b="-256"/>
          <a:stretch/>
        </p:blipFill>
        <p:spPr>
          <a:xfrm>
            <a:off x="10072287" y="285083"/>
            <a:ext cx="1960046" cy="34944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r="28785"/>
          <a:stretch/>
        </p:blipFill>
        <p:spPr>
          <a:xfrm>
            <a:off x="668628" y="2023327"/>
            <a:ext cx="4469274" cy="41822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1975" y="2767552"/>
            <a:ext cx="3795700" cy="221080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8717" y="4470835"/>
            <a:ext cx="4397376" cy="22557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12251" t="20776" r="1" b="8518"/>
          <a:stretch/>
        </p:blipFill>
        <p:spPr>
          <a:xfrm>
            <a:off x="5440965" y="285083"/>
            <a:ext cx="4565081" cy="246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593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1132" y="585216"/>
            <a:ext cx="6420104" cy="1499616"/>
          </a:xfrm>
        </p:spPr>
        <p:txBody>
          <a:bodyPr>
            <a:normAutofit/>
          </a:bodyPr>
          <a:lstStyle/>
          <a:p>
            <a:r>
              <a:rPr lang="ru-RU" sz="2800" b="1" dirty="0"/>
              <a:t>Редакторы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Юниор Лиги КВН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Астраханской </a:t>
            </a:r>
            <a:r>
              <a:rPr lang="ru-RU" sz="2800" dirty="0"/>
              <a:t>области 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990984" y="644236"/>
            <a:ext cx="5355890" cy="12261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Виктор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Нуртазин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Максим Щербаков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Кирилл Абакумов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likhanchick\Desktop\sRNxmLsnf4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4364" y="2067936"/>
            <a:ext cx="6674945" cy="4448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40032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5616" r="9091" b="777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chemeClr val="accent2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>
            <a:normAutofit/>
          </a:bodyPr>
          <a:lstStyle/>
          <a:p>
            <a:r>
              <a:rPr lang="ru-RU" b="1">
                <a:solidFill>
                  <a:srgbClr val="FFFFFF"/>
                </a:solidFill>
              </a:rPr>
              <a:t>Звездные гости </a:t>
            </a:r>
            <a:r>
              <a:rPr lang="ru-RU">
                <a:solidFill>
                  <a:srgbClr val="FFFFFF"/>
                </a:solidFill>
              </a:rPr>
              <a:t/>
            </a:r>
            <a:br>
              <a:rPr lang="ru-RU">
                <a:solidFill>
                  <a:srgbClr val="FFFFFF"/>
                </a:solidFill>
              </a:rPr>
            </a:br>
            <a:r>
              <a:rPr lang="ru-RU">
                <a:solidFill>
                  <a:srgbClr val="FFFFFF"/>
                </a:solidFill>
              </a:rPr>
              <a:t>команда РУДН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>
            <a:normAutofit/>
          </a:bodyPr>
          <a:lstStyle/>
          <a:p>
            <a:endParaRPr lang="ru-RU">
              <a:solidFill>
                <a:srgbClr val="FFFF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4435" t="25124" r="16236" b="11344"/>
          <a:stretch/>
        </p:blipFill>
        <p:spPr>
          <a:xfrm>
            <a:off x="230360" y="2286000"/>
            <a:ext cx="7091544" cy="37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5515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9" name="Picture 5" descr="C:\Users\1\Desktop\артек люд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8016213" cy="4008106"/>
          </a:xfrm>
          <a:prstGeom prst="rect">
            <a:avLst/>
          </a:prstGeom>
          <a:noFill/>
        </p:spPr>
      </p:pic>
      <p:pic>
        <p:nvPicPr>
          <p:cNvPr id="1030" name="Picture 6" descr="C:\Users\1\Desktop\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5841" y="-243408"/>
            <a:ext cx="8242300" cy="4476750"/>
          </a:xfrm>
          <a:prstGeom prst="rect">
            <a:avLst/>
          </a:prstGeom>
          <a:noFill/>
        </p:spPr>
      </p:pic>
      <p:pic>
        <p:nvPicPr>
          <p:cNvPr id="1032" name="Picture 8" descr="C:\Users\1\Desktop\ар.jpg"/>
          <p:cNvPicPr>
            <a:picLocks noChangeAspect="1" noChangeArrowheads="1"/>
          </p:cNvPicPr>
          <p:nvPr/>
        </p:nvPicPr>
        <p:blipFill>
          <a:blip r:embed="rId4" cstate="print"/>
          <a:srcRect t="15739" r="23961" b="44887"/>
          <a:stretch>
            <a:fillRect/>
          </a:stretch>
        </p:blipFill>
        <p:spPr bwMode="auto">
          <a:xfrm>
            <a:off x="0" y="-315416"/>
            <a:ext cx="5205083" cy="3600400"/>
          </a:xfrm>
          <a:prstGeom prst="rect">
            <a:avLst/>
          </a:prstGeom>
          <a:noFill/>
        </p:spPr>
      </p:pic>
      <p:pic>
        <p:nvPicPr>
          <p:cNvPr id="1033" name="Picture 9" descr="C:\Users\1\Desktop\арт.jpg"/>
          <p:cNvPicPr>
            <a:picLocks noChangeAspect="1" noChangeArrowheads="1"/>
          </p:cNvPicPr>
          <p:nvPr/>
        </p:nvPicPr>
        <p:blipFill>
          <a:blip r:embed="rId5" cstate="print"/>
          <a:srcRect t="17325" r="22858" b="50388"/>
          <a:stretch>
            <a:fillRect/>
          </a:stretch>
        </p:blipFill>
        <p:spPr bwMode="auto">
          <a:xfrm>
            <a:off x="6384032" y="3610818"/>
            <a:ext cx="5807968" cy="3247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9" name="Picture 5" descr="C:\Users\1\Desktop\квн пртек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6715" y="2172480"/>
            <a:ext cx="7200800" cy="4685520"/>
          </a:xfrm>
          <a:prstGeom prst="rect">
            <a:avLst/>
          </a:prstGeom>
          <a:noFill/>
        </p:spPr>
      </p:pic>
      <p:pic>
        <p:nvPicPr>
          <p:cNvPr id="11266" name="Picture 2" descr="C:\Users\1\Desktop\квн артек 3.jpg"/>
          <p:cNvPicPr>
            <a:picLocks noChangeAspect="1" noChangeArrowheads="1"/>
          </p:cNvPicPr>
          <p:nvPr/>
        </p:nvPicPr>
        <p:blipFill>
          <a:blip r:embed="rId3" cstate="print"/>
          <a:srcRect l="8453" t="13849" b="11335"/>
          <a:stretch>
            <a:fillRect/>
          </a:stretch>
        </p:blipFill>
        <p:spPr bwMode="auto">
          <a:xfrm>
            <a:off x="6480043" y="3356992"/>
            <a:ext cx="5711957" cy="3501008"/>
          </a:xfrm>
          <a:prstGeom prst="rect">
            <a:avLst/>
          </a:prstGeom>
          <a:noFill/>
        </p:spPr>
      </p:pic>
      <p:pic>
        <p:nvPicPr>
          <p:cNvPr id="11267" name="Picture 3" descr="C:\Users\1\Desktop\квн артек 4.jpg"/>
          <p:cNvPicPr>
            <a:picLocks noChangeAspect="1" noChangeArrowheads="1"/>
          </p:cNvPicPr>
          <p:nvPr/>
        </p:nvPicPr>
        <p:blipFill>
          <a:blip r:embed="rId4" cstate="print"/>
          <a:srcRect b="34421"/>
          <a:stretch>
            <a:fillRect/>
          </a:stretch>
        </p:blipFill>
        <p:spPr bwMode="auto">
          <a:xfrm>
            <a:off x="0" y="0"/>
            <a:ext cx="6048672" cy="2924944"/>
          </a:xfrm>
          <a:prstGeom prst="rect">
            <a:avLst/>
          </a:prstGeom>
          <a:noFill/>
        </p:spPr>
      </p:pic>
      <p:pic>
        <p:nvPicPr>
          <p:cNvPr id="11268" name="Picture 4" descr="C:\Users\1\Desktop\квн артек 2.jpg"/>
          <p:cNvPicPr>
            <a:picLocks noChangeAspect="1" noChangeArrowheads="1"/>
          </p:cNvPicPr>
          <p:nvPr/>
        </p:nvPicPr>
        <p:blipFill>
          <a:blip r:embed="rId5" cstate="print"/>
          <a:srcRect b="19602"/>
          <a:stretch>
            <a:fillRect/>
          </a:stretch>
        </p:blipFill>
        <p:spPr bwMode="auto">
          <a:xfrm>
            <a:off x="6096000" y="0"/>
            <a:ext cx="6096000" cy="3356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likhanchick\Desktop\ugV1p8gxxZ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2309" y="0"/>
            <a:ext cx="5839691" cy="3891607"/>
          </a:xfrm>
          <a:prstGeom prst="rect">
            <a:avLst/>
          </a:prstGeom>
          <a:noFill/>
        </p:spPr>
      </p:pic>
      <p:pic>
        <p:nvPicPr>
          <p:cNvPr id="1028" name="Picture 4" descr="C:\Users\Alikhanchick\Desktop\XOOBVca9IU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4062990"/>
            <a:ext cx="5732494" cy="382017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Alikhanchick\Desktop\GBNs58BwoC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94047" y="2348346"/>
            <a:ext cx="6767123" cy="4509654"/>
          </a:xfrm>
          <a:prstGeom prst="rect">
            <a:avLst/>
          </a:prstGeom>
          <a:noFill/>
        </p:spPr>
      </p:pic>
      <p:pic>
        <p:nvPicPr>
          <p:cNvPr id="1026" name="Picture 2" descr="C:\Users\Alikhanchick\Desktop\OBe7z4eOc7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7065818" cy="4708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245" y="881303"/>
            <a:ext cx="9720072" cy="1499616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Контакты: 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en-US" sz="4000" dirty="0" smtClean="0">
                <a:solidFill>
                  <a:srgbClr val="0070C0"/>
                </a:solidFill>
              </a:rPr>
              <a:t>vk.com/</a:t>
            </a:r>
            <a:r>
              <a:rPr lang="en-US" sz="4000" dirty="0" err="1" smtClean="0">
                <a:solidFill>
                  <a:srgbClr val="0070C0"/>
                </a:solidFill>
              </a:rPr>
              <a:t>officially_astr_kvn</a:t>
            </a:r>
            <a:r>
              <a:rPr lang="ru-RU" sz="4000" dirty="0" smtClean="0">
                <a:solidFill>
                  <a:srgbClr val="0070C0"/>
                </a:solidFill>
              </a:rPr>
              <a:t/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Куратор – </a:t>
            </a:r>
            <a:r>
              <a:rPr lang="ru-RU" sz="4000" dirty="0" err="1" smtClean="0">
                <a:solidFill>
                  <a:srgbClr val="0070C0"/>
                </a:solidFill>
              </a:rPr>
              <a:t>Алханова</a:t>
            </a:r>
            <a:r>
              <a:rPr lang="ru-RU" sz="4000" dirty="0" smtClean="0">
                <a:solidFill>
                  <a:srgbClr val="0070C0"/>
                </a:solidFill>
              </a:rPr>
              <a:t> Алина </a:t>
            </a:r>
            <a:br>
              <a:rPr lang="ru-RU" sz="4000" dirty="0" smtClean="0">
                <a:solidFill>
                  <a:srgbClr val="0070C0"/>
                </a:solidFill>
              </a:rPr>
            </a:b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532" y="2353830"/>
            <a:ext cx="2731269" cy="32172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82" y="2142067"/>
            <a:ext cx="6413195" cy="4007387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2307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</TotalTime>
  <Words>42</Words>
  <Application>Microsoft Office PowerPoint</Application>
  <PresentationFormat>Произвольный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Интеграл</vt:lpstr>
      <vt:lpstr>Юниор Лига КВН  Астраханской области Для тех, кто любит юмор! </vt:lpstr>
      <vt:lpstr>АРО Российский союз молодежи</vt:lpstr>
      <vt:lpstr>Юниор Лига КВН в Астраханской области </vt:lpstr>
      <vt:lpstr>Юниор Лига КВН в Астраханской области</vt:lpstr>
      <vt:lpstr>стэм с учителем</vt:lpstr>
      <vt:lpstr>Юниор лига КВН Приволжского района Астраханской области</vt:lpstr>
      <vt:lpstr>Редакторы  Юниор Лиги КВН  Астраханской области </vt:lpstr>
      <vt:lpstr>Звездные гости  команда РУДН</vt:lpstr>
      <vt:lpstr>Слайд 9</vt:lpstr>
      <vt:lpstr>Слайд 10</vt:lpstr>
      <vt:lpstr>Слайд 11</vt:lpstr>
      <vt:lpstr>Контакты:  vk.com/officially_astr_kvn Куратор – Алханова Алина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Айнур Юсупов</dc:creator>
  <cp:lastModifiedBy>ALIKHAN-PC</cp:lastModifiedBy>
  <cp:revision>50</cp:revision>
  <dcterms:created xsi:type="dcterms:W3CDTF">2016-10-11T18:53:05Z</dcterms:created>
  <dcterms:modified xsi:type="dcterms:W3CDTF">2018-06-26T18:34:29Z</dcterms:modified>
</cp:coreProperties>
</file>