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pattFill prst="pct5">
          <a:fgClr>
            <a:schemeClr val="accent1"/>
          </a:fgClr>
          <a:bgClr>
            <a:schemeClr val="bg1">
              <a:lumMod val="75000"/>
            </a:schemeClr>
          </a:bgClr>
        </a:pattFill>
        <a:ln>
          <a:noFill/>
        </a:ln>
      </c:spPr>
    </c:sideWall>
    <c:backWall>
      <c:spPr>
        <a:pattFill prst="pct5">
          <a:fgClr>
            <a:schemeClr val="accent1"/>
          </a:fgClr>
          <a:bgClr>
            <a:schemeClr val="bg1">
              <a:lumMod val="75000"/>
            </a:schemeClr>
          </a:bgClr>
        </a:pattFill>
        <a:ln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8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dLbls>
            <c:dLbl>
              <c:idx val="0"/>
              <c:layout>
                <c:manualLayout>
                  <c:x val="3.1206047387980163E-2"/>
                  <c:y val="-0.17223173451476645"/>
                </c:manualLayout>
              </c:layout>
              <c:showVal val="1"/>
            </c:dLbl>
            <c:dLbl>
              <c:idx val="1"/>
              <c:layout>
                <c:manualLayout>
                  <c:x val="3.3286450547178791E-2"/>
                  <c:y val="-0.12832952767766884"/>
                </c:manualLayout>
              </c:layout>
              <c:showVal val="1"/>
            </c:dLbl>
            <c:dLbl>
              <c:idx val="2"/>
              <c:layout>
                <c:manualLayout>
                  <c:x val="3.7447256865576213E-2"/>
                  <c:y val="-0.12495243484404606"/>
                </c:manualLayout>
              </c:layout>
              <c:showVal val="1"/>
            </c:dLbl>
            <c:dLbl>
              <c:idx val="3"/>
              <c:layout>
                <c:manualLayout>
                  <c:x val="3.5366853706377474E-2"/>
                  <c:y val="-0.11482115634317762"/>
                </c:manualLayout>
              </c:layout>
              <c:showVal val="1"/>
            </c:dLbl>
            <c:dLbl>
              <c:idx val="4"/>
              <c:layout>
                <c:manualLayout>
                  <c:x val="3.7447256865576213E-2"/>
                  <c:y val="-0.10806697067593195"/>
                </c:manualLayout>
              </c:layout>
              <c:showVal val="1"/>
            </c:dLbl>
            <c:dLbl>
              <c:idx val="5"/>
              <c:layout>
                <c:manualLayout>
                  <c:x val="2.7045241069582813E-2"/>
                  <c:y val="-9.7935692175063385E-2"/>
                </c:manualLayout>
              </c:layout>
              <c:showVal val="1"/>
            </c:dLbl>
            <c:dLbl>
              <c:idx val="6"/>
              <c:layout>
                <c:manualLayout>
                  <c:x val="2.9125644228781437E-2"/>
                  <c:y val="-8.7804413674194615E-2"/>
                </c:manualLayout>
              </c:layout>
              <c:showVal val="1"/>
            </c:dLbl>
            <c:txPr>
              <a:bodyPr/>
              <a:lstStyle/>
              <a:p>
                <a:pPr>
                  <a:defRPr b="0" i="0" baseline="0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Успенский собор</c:v>
                </c:pt>
                <c:pt idx="1">
                  <c:v>Крепостная стена</c:v>
                </c:pt>
                <c:pt idx="2">
                  <c:v>Церковь Петра и Павла</c:v>
                </c:pt>
                <c:pt idx="3">
                  <c:v>Гнездовские курганы</c:v>
                </c:pt>
                <c:pt idx="4">
                  <c:v>Музей «Смоленщина в годы Великой Отечественной войны»</c:v>
                </c:pt>
                <c:pt idx="5">
                  <c:v>Памятник М.И. Глинке</c:v>
                </c:pt>
                <c:pt idx="6">
                  <c:v>Памятник «Защитникам Смоленска 4-5 августа 1812 года»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96</c:v>
                </c:pt>
                <c:pt idx="1">
                  <c:v>87</c:v>
                </c:pt>
                <c:pt idx="2">
                  <c:v>76</c:v>
                </c:pt>
                <c:pt idx="3">
                  <c:v>74</c:v>
                </c:pt>
                <c:pt idx="4">
                  <c:v>65</c:v>
                </c:pt>
                <c:pt idx="5">
                  <c:v>59</c:v>
                </c:pt>
                <c:pt idx="6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Успенский собор</c:v>
                </c:pt>
                <c:pt idx="1">
                  <c:v>Крепостная стена</c:v>
                </c:pt>
                <c:pt idx="2">
                  <c:v>Церковь Петра и Павла</c:v>
                </c:pt>
                <c:pt idx="3">
                  <c:v>Гнездовские курганы</c:v>
                </c:pt>
                <c:pt idx="4">
                  <c:v>Музей «Смоленщина в годы Великой Отечественной войны»</c:v>
                </c:pt>
                <c:pt idx="5">
                  <c:v>Памятник М.И. Глинке</c:v>
                </c:pt>
                <c:pt idx="6">
                  <c:v>Памятник «Защитникам Смоленска 4-5 августа 1812 года»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Успенский собор</c:v>
                </c:pt>
                <c:pt idx="1">
                  <c:v>Крепостная стена</c:v>
                </c:pt>
                <c:pt idx="2">
                  <c:v>Церковь Петра и Павла</c:v>
                </c:pt>
                <c:pt idx="3">
                  <c:v>Гнездовские курганы</c:v>
                </c:pt>
                <c:pt idx="4">
                  <c:v>Музей «Смоленщина в годы Великой Отечественной войны»</c:v>
                </c:pt>
                <c:pt idx="5">
                  <c:v>Памятник М.И. Глинке</c:v>
                </c:pt>
                <c:pt idx="6">
                  <c:v>Памятник «Защитникам Смоленска 4-5 августа 1812 года»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gapWidth val="116"/>
        <c:shape val="pyramid"/>
        <c:axId val="112382720"/>
        <c:axId val="112384256"/>
        <c:axId val="0"/>
      </c:bar3DChart>
      <c:catAx>
        <c:axId val="112382720"/>
        <c:scaling>
          <c:orientation val="minMax"/>
        </c:scaling>
        <c:axPos val="b"/>
        <c:tickLblPos val="nextTo"/>
        <c:crossAx val="112384256"/>
        <c:crosses val="autoZero"/>
        <c:auto val="1"/>
        <c:lblAlgn val="ctr"/>
        <c:lblOffset val="100"/>
      </c:catAx>
      <c:valAx>
        <c:axId val="112384256"/>
        <c:scaling>
          <c:orientation val="minMax"/>
        </c:scaling>
        <c:axPos val="l"/>
        <c:majorGridlines/>
        <c:numFmt formatCode="General" sourceLinked="1"/>
        <c:tickLblPos val="nextTo"/>
        <c:crossAx val="112382720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BD9-9CC1-41FA-851D-A78AABB9F8DA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367780-B7CA-4032-A235-172B5E893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BD9-9CC1-41FA-851D-A78AABB9F8DA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7780-B7CA-4032-A235-172B5E893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BD9-9CC1-41FA-851D-A78AABB9F8DA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7780-B7CA-4032-A235-172B5E893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BD9-9CC1-41FA-851D-A78AABB9F8DA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367780-B7CA-4032-A235-172B5E893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BD9-9CC1-41FA-851D-A78AABB9F8DA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7780-B7CA-4032-A235-172B5E893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BD9-9CC1-41FA-851D-A78AABB9F8DA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7780-B7CA-4032-A235-172B5E893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BD9-9CC1-41FA-851D-A78AABB9F8DA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367780-B7CA-4032-A235-172B5E893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BD9-9CC1-41FA-851D-A78AABB9F8DA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7780-B7CA-4032-A235-172B5E893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BD9-9CC1-41FA-851D-A78AABB9F8DA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7780-B7CA-4032-A235-172B5E893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BD9-9CC1-41FA-851D-A78AABB9F8DA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7780-B7CA-4032-A235-172B5E893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BD9-9CC1-41FA-851D-A78AABB9F8DA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7780-B7CA-4032-A235-172B5E893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67EBD9-9CC1-41FA-851D-A78AABB9F8DA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367780-B7CA-4032-A235-172B5E893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1928826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Муниципальное бюджетное общеобразовательное учреждение «Средняя школа № 8 с углубленным изучением иностранных языков» города </a:t>
            </a:r>
            <a:r>
              <a:rPr lang="ru-RU" sz="1800" dirty="0" smtClean="0"/>
              <a:t>Смоленска</a:t>
            </a:r>
            <a:br>
              <a:rPr lang="ru-RU" sz="1800" dirty="0" smtClean="0"/>
            </a:br>
            <a:r>
              <a:rPr lang="ru-RU" sz="3200" b="1" dirty="0"/>
              <a:t>«Семь чудес города Смоленска»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876"/>
            <a:ext cx="8482042" cy="1228724"/>
          </a:xfrm>
        </p:spPr>
        <p:txBody>
          <a:bodyPr/>
          <a:lstStyle/>
          <a:p>
            <a:r>
              <a:rPr lang="ru-RU" sz="2000" b="1" dirty="0"/>
              <a:t>Исполнитель: Серая Дарья </a:t>
            </a:r>
            <a:r>
              <a:rPr lang="ru-RU" sz="2000" b="1" dirty="0" smtClean="0"/>
              <a:t>Алексеевна 4Б класс</a:t>
            </a:r>
            <a:endParaRPr lang="ru-RU" sz="2000" b="1" dirty="0"/>
          </a:p>
          <a:p>
            <a:r>
              <a:rPr lang="ru-RU" sz="2000" b="1" dirty="0"/>
              <a:t>Руководитель: Лобанова Светлана Юрьевна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«Семь чудес города Смоленска»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Актуальность: </a:t>
            </a:r>
            <a:r>
              <a:rPr lang="ru-RU" sz="2000" dirty="0"/>
              <a:t>Наличие в Смоленске объектов культурного наследия, позволяющих городу стать туристическим центром России и войти в маршрут «Золотое кольцо России»; рост количества </a:t>
            </a:r>
            <a:r>
              <a:rPr lang="ru-RU" sz="2000" dirty="0" smtClean="0"/>
              <a:t>туристов, </a:t>
            </a:r>
            <a:r>
              <a:rPr lang="ru-RU" sz="2000" dirty="0"/>
              <a:t>посещающих город </a:t>
            </a:r>
            <a:r>
              <a:rPr lang="ru-RU" sz="2000" dirty="0" smtClean="0"/>
              <a:t>Смоленск.</a:t>
            </a:r>
          </a:p>
          <a:p>
            <a:r>
              <a:rPr lang="ru-RU" sz="2000" b="1" dirty="0" smtClean="0"/>
              <a:t>Цель</a:t>
            </a:r>
            <a:r>
              <a:rPr lang="ru-RU" sz="2000" dirty="0" smtClean="0"/>
              <a:t>: Выявление </a:t>
            </a:r>
            <a:r>
              <a:rPr lang="ru-RU" sz="2000" dirty="0"/>
              <a:t>семи объектов культурного наследия города Смоленска, обоснование выбора для включения их в путеводитель «Семь чудес города Смоленска</a:t>
            </a:r>
            <a:r>
              <a:rPr lang="ru-RU" sz="2000" dirty="0" smtClean="0"/>
              <a:t>».</a:t>
            </a:r>
          </a:p>
          <a:p>
            <a:r>
              <a:rPr lang="ru-RU" sz="2000" b="1" dirty="0" smtClean="0"/>
              <a:t>Задачи</a:t>
            </a:r>
            <a:r>
              <a:rPr lang="ru-RU" sz="2000" dirty="0" smtClean="0"/>
              <a:t>: изучить </a:t>
            </a:r>
            <a:r>
              <a:rPr lang="ru-RU" sz="2000" dirty="0"/>
              <a:t>источники информации, касающиеся «Семи Чудес Света» и «Семи Чудес России</a:t>
            </a:r>
            <a:r>
              <a:rPr lang="ru-RU" sz="2000" dirty="0" smtClean="0"/>
              <a:t>»,  </a:t>
            </a:r>
            <a:r>
              <a:rPr lang="ru-RU" sz="2000" dirty="0"/>
              <a:t>познакомиться с методами исследования при выявлении данных </a:t>
            </a:r>
            <a:r>
              <a:rPr lang="ru-RU" sz="2000" dirty="0" smtClean="0"/>
              <a:t>объектов, провести </a:t>
            </a:r>
            <a:r>
              <a:rPr lang="ru-RU" sz="2000" dirty="0"/>
              <a:t>анкетирование обучающихся, родителей и учителей МБОУ «СШ № 8» г. </a:t>
            </a:r>
            <a:r>
              <a:rPr lang="ru-RU" sz="2000" dirty="0" smtClean="0"/>
              <a:t>Смоленска, проанализировать </a:t>
            </a:r>
            <a:r>
              <a:rPr lang="ru-RU" sz="2000" dirty="0"/>
              <a:t>полученную </a:t>
            </a:r>
            <a:r>
              <a:rPr lang="ru-RU" sz="2000" dirty="0" smtClean="0"/>
              <a:t>информацию, определить </a:t>
            </a:r>
            <a:r>
              <a:rPr lang="ru-RU" sz="2000" dirty="0"/>
              <a:t>семь объектов, достойных звания «Семи чудес города Смоленска</a:t>
            </a:r>
            <a:r>
              <a:rPr lang="ru-RU" sz="2000" dirty="0" smtClean="0"/>
              <a:t>» и описать их, создать </a:t>
            </a:r>
            <a:r>
              <a:rPr lang="ru-RU" sz="2000" dirty="0"/>
              <a:t>путеводитель по выбранным объектам.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b="1" dirty="0" smtClean="0"/>
              <a:t>«Семь чудес города Смоленска»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/>
              <a:t>Практическая значимость</a:t>
            </a:r>
            <a:r>
              <a:rPr lang="ru-RU" sz="2000" dirty="0"/>
              <a:t> - создание путеводителя «Семь чудес города Смоленска» способствует созданию положительного культурно-исторического образа нашего города, что  позволит увеличить количество туристов посещающих город Смоленск. </a:t>
            </a:r>
            <a:endParaRPr lang="ru-RU" sz="2000" dirty="0" smtClean="0"/>
          </a:p>
          <a:p>
            <a:r>
              <a:rPr lang="ru-RU" sz="2000" b="1" dirty="0"/>
              <a:t>Продуктом</a:t>
            </a:r>
            <a:r>
              <a:rPr lang="ru-RU" sz="2000" dirty="0"/>
              <a:t> проекта является путеводитель в виде буклета. Его можно использовать:</a:t>
            </a:r>
          </a:p>
          <a:p>
            <a:pPr fontAlgn="base">
              <a:buNone/>
            </a:pPr>
            <a:r>
              <a:rPr lang="ru-RU" sz="2000" dirty="0"/>
              <a:t>- для разработки экскурсионных маршрутов по городу для школьников;</a:t>
            </a:r>
          </a:p>
          <a:p>
            <a:pPr fontAlgn="base">
              <a:buFontTx/>
              <a:buChar char="-"/>
            </a:pPr>
            <a:r>
              <a:rPr lang="ru-RU" sz="2000" dirty="0" smtClean="0"/>
              <a:t>для </a:t>
            </a:r>
            <a:r>
              <a:rPr lang="ru-RU" sz="2000" dirty="0"/>
              <a:t>расширения знаний обучающихся при изучении родного края на уроках  и внеурочных занятиях</a:t>
            </a:r>
            <a:r>
              <a:rPr lang="ru-RU" sz="2000" dirty="0" smtClean="0"/>
              <a:t>.</a:t>
            </a:r>
          </a:p>
          <a:p>
            <a:pPr algn="ctr" fontAlgn="base"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«Семь чудес города Смоленска»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Успенский Собор; Крепостная стена; Набережная реки Днепр; Католический костел; Церковь Петра и Павла; Церковь Михаила Архангела (Свирская); Сад «</a:t>
            </a:r>
            <a:r>
              <a:rPr lang="ru-RU" dirty="0" err="1"/>
              <a:t>Блонье</a:t>
            </a:r>
            <a:r>
              <a:rPr lang="ru-RU" dirty="0"/>
              <a:t>»; </a:t>
            </a:r>
            <a:r>
              <a:rPr lang="ru-RU" dirty="0" err="1"/>
              <a:t>Гнездовские</a:t>
            </a:r>
            <a:r>
              <a:rPr lang="ru-RU" dirty="0"/>
              <a:t> курганы; Музей «Смоленщина в годы Великой Отечественной войны»; Лопатинский сад; Памятник М.И. Глинке; Смоленский драматический театр; Смоленская областная филармония; Мемориал в </a:t>
            </a:r>
            <a:r>
              <a:rPr lang="ru-RU" dirty="0" err="1"/>
              <a:t>Катыни</a:t>
            </a:r>
            <a:r>
              <a:rPr lang="ru-RU" dirty="0"/>
              <a:t>; Памятник «Защитникам Смоленска 4-5 августа 1812 года».</a:t>
            </a:r>
          </a:p>
          <a:p>
            <a:r>
              <a:rPr lang="ru-RU" dirty="0"/>
              <a:t>Всего выявлено 15 объектов.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«Семь чудес города Смоленска»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«Семь чудес города Смоленска»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В ходе проведения исследовательской работы </a:t>
            </a:r>
            <a:r>
              <a:rPr lang="ru-RU" dirty="0" smtClean="0"/>
              <a:t>был обоснован выбор объектов культурного наследия </a:t>
            </a:r>
            <a:r>
              <a:rPr lang="ru-RU" dirty="0"/>
              <a:t>для включения их в путеводитель «Семь чудес города Смоленска</a:t>
            </a:r>
            <a:r>
              <a:rPr lang="ru-RU" dirty="0" smtClean="0"/>
              <a:t>».</a:t>
            </a:r>
          </a:p>
          <a:p>
            <a:pPr algn="ctr"/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«Семь чудес города Смоленска»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55025" y="1554163"/>
            <a:ext cx="31863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14612" y="4357694"/>
            <a:ext cx="392909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ПУТЕВОДИТЕЛЬ</a:t>
            </a:r>
          </a:p>
          <a:p>
            <a:pPr algn="ctr"/>
            <a:r>
              <a:rPr lang="ru-RU" sz="1400" dirty="0" smtClean="0"/>
              <a:t>«СЕМЬ ЧУДЕС ГОРОДА СМОЛЕНСКА»</a:t>
            </a:r>
          </a:p>
          <a:p>
            <a:pPr algn="ctr"/>
            <a:r>
              <a:rPr lang="ru-RU" sz="1400" dirty="0" smtClean="0"/>
              <a:t>Выполнен на основании исследовательского проекта</a:t>
            </a:r>
          </a:p>
          <a:p>
            <a:pPr algn="ctr"/>
            <a:r>
              <a:rPr lang="ru-RU" sz="1400" dirty="0" smtClean="0"/>
              <a:t>ученицы 4-Б класса МБОУ «Средняя школа №8» г. Смоленска Серой Д.</a:t>
            </a:r>
          </a:p>
          <a:p>
            <a:pPr algn="ctr"/>
            <a:r>
              <a:rPr lang="ru-RU" sz="1400" dirty="0" smtClean="0"/>
              <a:t>Научный руководитель проекта: Лобанова С.Ю.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</TotalTime>
  <Words>392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Муниципальное бюджетное общеобразовательное учреждение «Средняя школа № 8 с углубленным изучением иностранных языков» города Смоленска «Семь чудес города Смоленска»</vt:lpstr>
      <vt:lpstr>«Семь чудес города Смоленска»</vt:lpstr>
      <vt:lpstr>«Семь чудес города Смоленска»</vt:lpstr>
      <vt:lpstr>«Семь чудес города Смоленска»</vt:lpstr>
      <vt:lpstr>«Семь чудес города Смоленска»</vt:lpstr>
      <vt:lpstr>«Семь чудес города Смоленска»</vt:lpstr>
      <vt:lpstr>«Семь чудес города Смоленска»</vt:lpstr>
    </vt:vector>
  </TitlesOfParts>
  <Company>Департамент по культуре и туризму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школа № 8 с углубленным изучением иностранных языков» города Смоленска «Семь чудес города Смоленска»</dc:title>
  <dc:creator>Серый</dc:creator>
  <cp:lastModifiedBy>Серый</cp:lastModifiedBy>
  <cp:revision>18</cp:revision>
  <dcterms:created xsi:type="dcterms:W3CDTF">2018-04-05T13:24:22Z</dcterms:created>
  <dcterms:modified xsi:type="dcterms:W3CDTF">2018-06-22T12:05:40Z</dcterms:modified>
</cp:coreProperties>
</file>