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7" r:id="rId3"/>
    <p:sldId id="297" r:id="rId4"/>
    <p:sldId id="275" r:id="rId5"/>
    <p:sldId id="272" r:id="rId6"/>
    <p:sldId id="282" r:id="rId7"/>
    <p:sldId id="274" r:id="rId8"/>
    <p:sldId id="276" r:id="rId9"/>
    <p:sldId id="284" r:id="rId10"/>
    <p:sldId id="281" r:id="rId11"/>
    <p:sldId id="283" r:id="rId12"/>
    <p:sldId id="301" r:id="rId13"/>
    <p:sldId id="300" r:id="rId14"/>
    <p:sldId id="299" r:id="rId15"/>
    <p:sldId id="288" r:id="rId16"/>
    <p:sldId id="287" r:id="rId17"/>
    <p:sldId id="289" r:id="rId18"/>
    <p:sldId id="290" r:id="rId19"/>
    <p:sldId id="291" r:id="rId20"/>
    <p:sldId id="292" r:id="rId21"/>
    <p:sldId id="294" r:id="rId22"/>
    <p:sldId id="295" r:id="rId23"/>
    <p:sldId id="302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5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E23F0-5863-4889-9611-BA9AB45B127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81C81-AC5C-4475-BFE4-BF59FCA82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28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2611" r="3002" b="11199"/>
          <a:stretch>
            <a:fillRect/>
          </a:stretch>
        </p:blipFill>
        <p:spPr bwMode="auto">
          <a:xfrm flipH="1">
            <a:off x="6643702" y="2214560"/>
            <a:ext cx="2500298" cy="2739745"/>
          </a:xfrm>
          <a:prstGeom prst="rect">
            <a:avLst/>
          </a:prstGeom>
          <a:noFill/>
        </p:spPr>
      </p:pic>
      <p:pic>
        <p:nvPicPr>
          <p:cNvPr id="12304" name="Picture 16" descr="http://www.concreteworks.su/userFiles/image/technology/3d/pic/sporthobby/22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858016" y="0"/>
            <a:ext cx="2143107" cy="2892989"/>
          </a:xfrm>
          <a:prstGeom prst="rect">
            <a:avLst/>
          </a:prstGeom>
          <a:noFill/>
        </p:spPr>
      </p:pic>
      <p:pic>
        <p:nvPicPr>
          <p:cNvPr id="11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4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" name="Рисунок 13" descr="6cp6xzg9i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>
            <a:off x="142844" y="71420"/>
            <a:ext cx="1785950" cy="3155178"/>
          </a:xfrm>
          <a:prstGeom prst="rect">
            <a:avLst/>
          </a:prstGeom>
        </p:spPr>
      </p:pic>
      <p:pic>
        <p:nvPicPr>
          <p:cNvPr id="12302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14282" y="2559165"/>
            <a:ext cx="2857520" cy="25843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A92EB2-D06D-4603-84A2-9E7B3A410D7D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361113" y="4875610"/>
            <a:ext cx="2747962" cy="234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F49AA-BA64-4844-B862-9264AD31A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42844" y="2643188"/>
            <a:ext cx="2613604" cy="23637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Рисунок 7" descr="6cp6xzg9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 flipH="1">
            <a:off x="7224640" y="1857370"/>
            <a:ext cx="1767079" cy="3121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4131" r="5571" b="11199"/>
          <a:stretch>
            <a:fillRect/>
          </a:stretch>
        </p:blipFill>
        <p:spPr bwMode="auto">
          <a:xfrm flipH="1">
            <a:off x="214282" y="142858"/>
            <a:ext cx="2021172" cy="22396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16" descr="http://www.concreteworks.su/userFiles/image/technology/3d/pic/sporthobby/2216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142844" y="1857370"/>
            <a:ext cx="2230431" cy="30108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studentwire.co.uk/wp-content/uploads/2013/05/Dance-vic-d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7082" t="2611" r="3002" b="11199"/>
          <a:stretch>
            <a:fillRect/>
          </a:stretch>
        </p:blipFill>
        <p:spPr bwMode="auto">
          <a:xfrm>
            <a:off x="71406" y="1142990"/>
            <a:ext cx="1785950" cy="1956985"/>
          </a:xfrm>
          <a:prstGeom prst="rect">
            <a:avLst/>
          </a:prstGeom>
          <a:noFill/>
        </p:spPr>
      </p:pic>
      <p:pic>
        <p:nvPicPr>
          <p:cNvPr id="6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3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Рисунок 6" descr="6cp6xzg9i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10000"/>
          </a:blip>
          <a:srcRect l="12386" t="3606" r="13295" b="836"/>
          <a:stretch>
            <a:fillRect/>
          </a:stretch>
        </p:blipFill>
        <p:spPr>
          <a:xfrm>
            <a:off x="1285852" y="142858"/>
            <a:ext cx="1571636" cy="2776557"/>
          </a:xfrm>
          <a:prstGeom prst="rect">
            <a:avLst/>
          </a:prstGeom>
        </p:spPr>
      </p:pic>
      <p:pic>
        <p:nvPicPr>
          <p:cNvPr id="8" name="Picture 14" descr="http://www.concreteworks.su/userFiles/image/technology/3d/pic/sporthobby/2214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285720" y="2643188"/>
            <a:ext cx="2606636" cy="23574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2" cstate="print">
            <a:lum bright="-20000"/>
          </a:blip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660A67-BBEA-4F35-A9A9-8103DC89F76E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23EB15-01F0-415C-8EF2-B2D7728015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.ucrazy.ru/files/i/2008.12.30/1230615685_abstract_color_background_picture_3018.jpg"/>
          <p:cNvPicPr>
            <a:picLocks noChangeAspect="1" noChangeArrowheads="1"/>
          </p:cNvPicPr>
          <p:nvPr userDrawn="1"/>
        </p:nvPicPr>
        <p:blipFill>
          <a:blip r:embed="rId14" cstate="print"/>
          <a:srcRect r="362" b="724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Kovzun\Desktop\7%20&#1096;&#1082;%20&#1055;&#1056;&#1045;&#1047;&#1045;&#1053;&#1058;&#1040;&#1062;&#1048;&#1071;%20&#1058;&#1054;&#1053;&#1050;&#1048;&#1061;\&#1075;&#1086;&#1090;&#1086;&#1074;&#1099;&#1081;%20&#1088;&#1086;&#1083;&#1080;&#1082;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Kovzun\Desktop\ФОТО 18-19 г\Тонких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35646"/>
            <a:ext cx="1990725" cy="30003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71800" y="411510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Муниципальное общеобразовательное учреждение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средняя специализированная школа №7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городского  округа- г.Камышин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419622"/>
            <a:ext cx="2952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Социальный проект</a:t>
            </a:r>
          </a:p>
          <a:p>
            <a:pPr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СПОРТ ДЛЯ ВСЕХ </a:t>
            </a:r>
          </a:p>
          <a:p>
            <a:pPr>
              <a:spcBef>
                <a:spcPct val="0"/>
              </a:spcBef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956744"/>
            <a:ext cx="3726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Автор проекта:</a:t>
            </a:r>
          </a:p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Тонких Валерия,</a:t>
            </a:r>
          </a:p>
          <a:p>
            <a:pPr algn="r"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10 «А» класс, МБОУ ССШ №7.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27734"/>
            <a:ext cx="3168352" cy="2376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9742"/>
            <a:ext cx="3240360" cy="2430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7614"/>
            <a:ext cx="3065537" cy="2043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8351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добровольческой организации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«Спасатель».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8173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8363271" cy="71077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Kovzun\Desktop\IMG_0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1131590"/>
            <a:ext cx="5533231" cy="3588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25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04787"/>
            <a:ext cx="5976664" cy="871538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тренажёрный зал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ovzun\Desktop\IMG_0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9622"/>
            <a:ext cx="3240360" cy="3096344"/>
          </a:xfrm>
          <a:prstGeom prst="rect">
            <a:avLst/>
          </a:prstGeom>
          <a:noFill/>
        </p:spPr>
      </p:pic>
      <p:pic>
        <p:nvPicPr>
          <p:cNvPr id="1027" name="Picture 3" descr="C:\Users\Kovzun\Desktop\IMG_0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9622"/>
            <a:ext cx="3240360" cy="309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7859215" cy="87153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Операция «Каток»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Kovzun\Desktop\IMG-4809db320a8bf83137765e55dd036e64-V.jpg"/>
          <p:cNvPicPr>
            <a:picLocks noChangeAspect="1" noChangeArrowheads="1"/>
          </p:cNvPicPr>
          <p:nvPr/>
        </p:nvPicPr>
        <p:blipFill>
          <a:blip r:embed="rId2" cstate="print"/>
          <a:srcRect l="23501"/>
          <a:stretch>
            <a:fillRect/>
          </a:stretch>
        </p:blipFill>
        <p:spPr bwMode="auto">
          <a:xfrm>
            <a:off x="1043608" y="1059582"/>
            <a:ext cx="3311451" cy="3273152"/>
          </a:xfrm>
          <a:prstGeom prst="rect">
            <a:avLst/>
          </a:prstGeom>
          <a:noFill/>
        </p:spPr>
      </p:pic>
      <p:pic>
        <p:nvPicPr>
          <p:cNvPr id="3075" name="Picture 3" descr="C:\Users\Kovzun\Desktop\IMG-5a79aa3db6abce7fafb2072ce49403a4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861" t="26319" r="19605"/>
          <a:stretch>
            <a:fillRect/>
          </a:stretch>
        </p:blipFill>
        <p:spPr bwMode="auto">
          <a:xfrm>
            <a:off x="5004048" y="1131590"/>
            <a:ext cx="3600400" cy="3112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«Спорт для всех»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f2dd7eeaa14860d81e29435a8ba6b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15566"/>
            <a:ext cx="2676941" cy="180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SAM_18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15566"/>
            <a:ext cx="3168352" cy="17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SAM_18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03418"/>
            <a:ext cx="3249262" cy="184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ovzun\Desktop\IMG-20190205-WA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931790"/>
            <a:ext cx="273630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6"/>
            <a:ext cx="40830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9608"/>
            <a:ext cx="3863782" cy="24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7774"/>
            <a:ext cx="357044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54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7693118"/>
              </p:ext>
            </p:extLst>
          </p:nvPr>
        </p:nvGraphicFramePr>
        <p:xfrm>
          <a:off x="539552" y="1851670"/>
          <a:ext cx="7776863" cy="25238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3089"/>
                <a:gridCol w="2627802"/>
                <a:gridCol w="1605951"/>
                <a:gridCol w="1504210"/>
                <a:gridCol w="1555811"/>
              </a:tblGrid>
              <a:tr h="502330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Наименование затрат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Норматив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Количество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Стоимость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291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Планировка грейдером поля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250 кв 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6000 руб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583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Баскетбольные щиты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1шт – 990 руб 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2 шт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1800 руб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291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Тренажёр «Маятник»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 шт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 шт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20900 руб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291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Тренажёр «Жми к груди»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 шт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1шт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21940 руб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483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  <a:tab pos="668020" algn="l"/>
                        </a:tabLst>
                      </a:pPr>
                      <a:r>
                        <a:rPr lang="ru-RU" sz="1000">
                          <a:effectLst/>
                        </a:rPr>
                        <a:t>	Тренажёр «Грабли»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1шт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 шт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18622 руб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291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Тренажёр «Шаговый»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 шт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1 шт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 dirty="0">
                          <a:effectLst/>
                        </a:rPr>
                        <a:t>25 850 </a:t>
                      </a:r>
                      <a:r>
                        <a:rPr lang="ru-RU" sz="1000" dirty="0" err="1">
                          <a:effectLst/>
                        </a:rPr>
                        <a:t>руб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4291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405765" algn="l"/>
                        </a:tabLst>
                      </a:pPr>
                      <a:r>
                        <a:rPr lang="ru-RU" sz="1000">
                          <a:effectLst/>
                        </a:rPr>
                        <a:t>	Итого	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389890" algn="l"/>
                        </a:tabLst>
                      </a:pPr>
                      <a:r>
                        <a:rPr lang="ru-RU" sz="1000" dirty="0">
                          <a:effectLst/>
                        </a:rPr>
                        <a:t>95112 </a:t>
                      </a:r>
                      <a:r>
                        <a:rPr lang="ru-RU" sz="1000" dirty="0" err="1">
                          <a:effectLst/>
                        </a:rPr>
                        <a:t>руб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41983" y="483518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6685" algn="ctr">
              <a:spcAft>
                <a:spcPts val="0"/>
              </a:spcAft>
              <a:tabLst>
                <a:tab pos="38989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Ориентировочная смета расходов по проекту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63638"/>
            <a:ext cx="2414867" cy="3219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7654"/>
            <a:ext cx="3501008" cy="26257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4835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6685" algn="ctr">
              <a:spcAft>
                <a:spcPts val="0"/>
              </a:spcAft>
              <a:tabLst>
                <a:tab pos="38989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Обращение в Молодёжный парламент г.Камышин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4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7694"/>
            <a:ext cx="3776152" cy="2125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23678"/>
            <a:ext cx="3573016" cy="26797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483519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6685" algn="ctr">
              <a:spcAft>
                <a:spcPts val="0"/>
              </a:spcAft>
              <a:tabLst>
                <a:tab pos="389890" algn="l"/>
              </a:tabLs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Акции в поддержку проекта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4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7487" y="484215"/>
            <a:ext cx="2302945" cy="3165647"/>
          </a:xfrm>
          <a:prstGeom prst="rect">
            <a:avLst/>
          </a:prstGeom>
        </p:spPr>
      </p:pic>
      <p:pic>
        <p:nvPicPr>
          <p:cNvPr id="4098" name="Picture 2" descr="C:\Users\Kovzun\Desktop\IMG-20190205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9582"/>
            <a:ext cx="3096344" cy="2322258"/>
          </a:xfrm>
          <a:prstGeom prst="rect">
            <a:avLst/>
          </a:prstGeom>
          <a:noFill/>
        </p:spPr>
      </p:pic>
      <p:pic>
        <p:nvPicPr>
          <p:cNvPr id="4100" name="Picture 4" descr="C:\Users\Kovzun\Desktop\IMG-20190205-WA0017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83718"/>
            <a:ext cx="2942456" cy="26208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41151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6685" algn="ctr">
              <a:spcAft>
                <a:spcPts val="0"/>
              </a:spcAft>
              <a:tabLst>
                <a:tab pos="38989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Изготавливаем чертёж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58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123478"/>
            <a:ext cx="5112568" cy="1296144"/>
          </a:xfrm>
        </p:spPr>
        <p:txBody>
          <a:bodyPr/>
          <a:lstStyle/>
          <a:p>
            <a:endParaRPr lang="ru-RU" sz="4800" dirty="0"/>
          </a:p>
        </p:txBody>
      </p:sp>
      <p:pic>
        <p:nvPicPr>
          <p:cNvPr id="6" name="готовый рол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40314"/>
            <a:ext cx="7092280" cy="510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9622"/>
            <a:ext cx="4159647" cy="31101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555526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6685" algn="ctr">
              <a:spcAft>
                <a:spcPts val="0"/>
              </a:spcAft>
              <a:tabLst>
                <a:tab pos="38989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Изготавливаем тренажёр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78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SAM_0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435846"/>
            <a:ext cx="1970974" cy="128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Kovzun\Desktop\5в зарядка на свежем воздухе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23678"/>
            <a:ext cx="1728192" cy="1130424"/>
          </a:xfrm>
          <a:prstGeom prst="rect">
            <a:avLst/>
          </a:prstGeom>
          <a:noFill/>
        </p:spPr>
      </p:pic>
      <p:pic>
        <p:nvPicPr>
          <p:cNvPr id="5123" name="Picture 3" descr="C:\Users\Kovzun\Desktop\Папа, мама, я в школ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83518"/>
            <a:ext cx="1920212" cy="1080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411510"/>
            <a:ext cx="5020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6685" algn="ctr">
              <a:spcAft>
                <a:spcPts val="0"/>
              </a:spcAft>
              <a:tabLst>
                <a:tab pos="389890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проекта «Спорт для всех»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1017839" y="1214359"/>
            <a:ext cx="46166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1.Привели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порядок стадион в районе д49 в 5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мкр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2.Установлен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мини-тренажёрный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зал в школе;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3.Привлечены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добровольцев  волонтёрской организации «Спасатель»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4.Изготовлен 1 уличный тренажёр;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3.К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работе над проектом привлечено около 300 подростков;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4.Проведено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образовательно-досуговых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6.Привели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внимание общественности города к проблеме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7.20 апреля – планируемая дата открытия  спортивной площадки.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81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131590"/>
            <a:ext cx="4608512" cy="33398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9933" y="339502"/>
            <a:ext cx="4564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6685" algn="ctr">
              <a:spcAft>
                <a:spcPts val="0"/>
              </a:spcAft>
              <a:tabLst>
                <a:tab pos="389890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проекта в Городской Думе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7" name="Picture 3" descr="C:\Users\Kovzun\Desktop\_MG_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31590"/>
            <a:ext cx="318814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043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699792" y="915567"/>
            <a:ext cx="4392488" cy="266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34"/>
              </a:avLst>
            </a:prstTxWarp>
          </a:bodyPr>
          <a:lstStyle/>
          <a:p>
            <a:pPr algn="ctr" rtl="0"/>
            <a:r>
              <a:rPr lang="ru-RU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внимание!</a:t>
            </a:r>
            <a:r>
              <a:rPr lang="ru-RU" sz="28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 rtl="0"/>
            <a:r>
              <a:rPr lang="ru-RU" sz="28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   </a:t>
            </a:r>
            <a:endParaRPr lang="ru-RU" sz="28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3518"/>
            <a:ext cx="4176464" cy="2349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11710"/>
            <a:ext cx="4392488" cy="2470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58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7884368" cy="8715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Цели и задачи проекта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1214438"/>
            <a:ext cx="3168352" cy="3589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Создание условий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организации самостоятельных занятий физической культурой в школе посредством реконструкции спортивной площадки. 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275606"/>
            <a:ext cx="45365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задача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 открыть двери школы, дать возможность заниматься спортом всем желающим.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79712" y="-92546"/>
            <a:ext cx="6624736" cy="1008112"/>
          </a:xfrm>
        </p:spPr>
        <p:txBody>
          <a:bodyPr/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актуален данный проект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Kovzun\Desktop\IMG_20190203_182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43558"/>
            <a:ext cx="3024336" cy="4032109"/>
          </a:xfrm>
          <a:prstGeom prst="rect">
            <a:avLst/>
          </a:prstGeom>
          <a:noFill/>
        </p:spPr>
      </p:pic>
      <p:pic>
        <p:nvPicPr>
          <p:cNvPr id="1029" name="Picture 5" descr="C:\Users\Kovzun\Desktop\IMG_0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43558"/>
            <a:ext cx="3600400" cy="385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75606"/>
            <a:ext cx="1920814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7614"/>
            <a:ext cx="1807839" cy="3159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75606"/>
            <a:ext cx="1807840" cy="31672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1680" y="267494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опрос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7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площадки на 5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vzun\Desktop\1537440805_dsc_00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865" b="7865"/>
          <a:stretch>
            <a:fillRect/>
          </a:stretch>
        </p:blipFill>
        <p:spPr bwMode="auto">
          <a:xfrm>
            <a:off x="755576" y="627534"/>
            <a:ext cx="3882981" cy="2664296"/>
          </a:xfrm>
          <a:prstGeom prst="rect">
            <a:avLst/>
          </a:prstGeom>
          <a:noFill/>
        </p:spPr>
      </p:pic>
      <p:pic>
        <p:nvPicPr>
          <p:cNvPr id="1028" name="Picture 4" descr="C:\Users\Kovzun\Desktop\MM7jY1l6WN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99542"/>
            <a:ext cx="2654424" cy="234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91630"/>
            <a:ext cx="4096455" cy="2304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63638"/>
            <a:ext cx="4047209" cy="227655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РЭП «Альфа»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9" y="1563638"/>
            <a:ext cx="4067944" cy="2284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79001"/>
            <a:ext cx="3811107" cy="22713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0310" y="411510"/>
            <a:ext cx="5627566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решили действовать.</a:t>
            </a:r>
            <a:endParaRPr lang="ru-RU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1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255</Words>
  <Application>Microsoft Office PowerPoint</Application>
  <PresentationFormat>Экран (16:9)</PresentationFormat>
  <Paragraphs>78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                      Цели и задачи проекта  </vt:lpstr>
      <vt:lpstr>Почему актуален данный проект?  </vt:lpstr>
      <vt:lpstr>Слайд 6</vt:lpstr>
      <vt:lpstr>Слайд 7</vt:lpstr>
      <vt:lpstr>Слайд 8</vt:lpstr>
      <vt:lpstr>Слайд 9</vt:lpstr>
      <vt:lpstr>Слайд 10</vt:lpstr>
      <vt:lpstr>Мозговой штурм </vt:lpstr>
      <vt:lpstr>Малый тренажёрный зал</vt:lpstr>
      <vt:lpstr>Операция «Каток»</vt:lpstr>
      <vt:lpstr>Акция «Спорт для всех»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 Windows</cp:lastModifiedBy>
  <cp:revision>114</cp:revision>
  <dcterms:created xsi:type="dcterms:W3CDTF">2016-06-02T08:30:46Z</dcterms:created>
  <dcterms:modified xsi:type="dcterms:W3CDTF">2019-02-05T11:40:50Z</dcterms:modified>
</cp:coreProperties>
</file>