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9-IR_EV-lrQ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389930"/>
          <a:ext cx="9144000" cy="6485930"/>
          <a:chOff x="0" y="389930"/>
          <a:chExt cx="9144000" cy="648593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38993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2019-05-28T18:05:24Z</dcterms:created>
  <dcterms:modified xsi:type="dcterms:W3CDTF">2019-05-28T18:05:24Z</dcterms:modified>
  <dc:title>Untitled Presentation</dc:title>
  <dc:description/>
  <dc:subject/>
  <cp:keywords/>
  <cp:category/>
</cp:coreProperties>
</file>