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02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5946" y="1273416"/>
            <a:ext cx="576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«МЫ ВМЕСТЕ»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93019" y="3343377"/>
            <a:ext cx="505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yriad Pro" panose="020B0503030403020204" pitchFamily="34" charset="0"/>
              </a:rPr>
              <a:t>Якимов Егор</a:t>
            </a:r>
          </a:p>
          <a:p>
            <a:r>
              <a:rPr lang="ru-RU" sz="2400" dirty="0" smtClean="0">
                <a:latin typeface="Myriad Pro" panose="020B0503030403020204" pitchFamily="34" charset="0"/>
              </a:rPr>
              <a:t>  </a:t>
            </a:r>
          </a:p>
          <a:p>
            <a:r>
              <a:rPr lang="ru-RU" sz="2400" dirty="0" smtClean="0">
                <a:latin typeface="Myriad Pro" panose="020B0503030403020204" pitchFamily="34" charset="0"/>
              </a:rPr>
              <a:t>Бойко Инесса </a:t>
            </a:r>
            <a:endParaRPr lang="ru-RU" sz="2400" dirty="0"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АКТУАЛЬНОСТЬ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482" y="1207836"/>
            <a:ext cx="6916618" cy="52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ЦЕЛЬ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582" y="1248820"/>
            <a:ext cx="766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yriad Pro" panose="020B0503030403020204" pitchFamily="34" charset="0"/>
              </a:rPr>
              <a:t>Организовать и провести фестиваль «Мы вместе», 21.06.2019, в котором примут участие 250 человек, в селе Новая Солянка.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  <p:pic>
        <p:nvPicPr>
          <p:cNvPr id="1026" name="Picture 2" descr="C:\Users\datsk\Desktop\РАБОЧИЙ СТОЛ\Фото на презентацию\проекты\_aRIiIK7Fs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449149"/>
            <a:ext cx="64516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582" y="561505"/>
            <a:ext cx="64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9832" y="2253959"/>
            <a:ext cx="7697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yriad Pro" panose="020B0503030403020204" pitchFamily="34" charset="0"/>
              </a:rPr>
              <a:t>Провести </a:t>
            </a:r>
            <a:r>
              <a:rPr lang="ru-RU" sz="2400" dirty="0">
                <a:latin typeface="Myriad Pro" panose="020B0503030403020204" pitchFamily="34" charset="0"/>
              </a:rPr>
              <a:t>рекламную кампанию. </a:t>
            </a:r>
            <a:endParaRPr lang="ru-RU" sz="2400" dirty="0" smtClean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yriad Pro" panose="020B0503030403020204" pitchFamily="34" charset="0"/>
              </a:rPr>
              <a:t>Подготовить </a:t>
            </a:r>
            <a:r>
              <a:rPr lang="ru-RU" sz="2400" dirty="0">
                <a:latin typeface="Myriad Pro" panose="020B0503030403020204" pitchFamily="34" charset="0"/>
              </a:rPr>
              <a:t>площадки для </a:t>
            </a:r>
            <a:r>
              <a:rPr lang="ru-RU" sz="2400" dirty="0" smtClean="0">
                <a:latin typeface="Myriad Pro" panose="020B0503030403020204" pitchFamily="34" charset="0"/>
              </a:rPr>
              <a:t>    проведения </a:t>
            </a:r>
            <a:r>
              <a:rPr lang="ru-RU" sz="2400" dirty="0">
                <a:latin typeface="Myriad Pro" panose="020B0503030403020204" pitchFamily="34" charset="0"/>
              </a:rPr>
              <a:t>фестиваля</a:t>
            </a:r>
            <a:r>
              <a:rPr lang="ru-RU" sz="2400" dirty="0" smtClean="0">
                <a:latin typeface="Myriad Pro" panose="020B0503030403020204" pitchFamily="34" charset="0"/>
              </a:rPr>
              <a:t>.</a:t>
            </a:r>
            <a:endParaRPr lang="en-US" sz="2400" dirty="0" smtClean="0">
              <a:latin typeface="Myriad Pro" panose="020B0503030403020204" pitchFamily="34" charset="0"/>
            </a:endParaRPr>
          </a:p>
          <a:p>
            <a:endParaRPr lang="ru-RU" sz="24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yriad Pro" panose="020B0503030403020204" pitchFamily="34" charset="0"/>
              </a:rPr>
              <a:t>Провести </a:t>
            </a:r>
            <a:r>
              <a:rPr lang="ru-RU" sz="2400" dirty="0">
                <a:latin typeface="Myriad Pro" panose="020B0503030403020204" pitchFamily="34" charset="0"/>
              </a:rPr>
              <a:t>молодёжный добровольческий фестиваль «Мы вместе»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581" y="1513892"/>
            <a:ext cx="6351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Расходные материалы- 20238 руб.</a:t>
            </a:r>
          </a:p>
          <a:p>
            <a:endParaRPr lang="ru-RU" sz="2400" dirty="0" smtClean="0"/>
          </a:p>
          <a:p>
            <a:r>
              <a:rPr lang="ru-RU" sz="2400" dirty="0" smtClean="0"/>
              <a:t>Сувенирная продукция- 3600 руб.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/>
              <a:t>Имеющиеся ресурсы:</a:t>
            </a:r>
          </a:p>
          <a:p>
            <a:r>
              <a:rPr lang="ru-RU" sz="2400" dirty="0"/>
              <a:t>Волонтеры молодежного объединения «Меридиан».  Коллектив «</a:t>
            </a:r>
            <a:r>
              <a:rPr lang="ru-RU" sz="2400" dirty="0" err="1"/>
              <a:t>Новосолянского</a:t>
            </a:r>
            <a:r>
              <a:rPr lang="ru-RU" sz="2400" dirty="0"/>
              <a:t> СДК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 Запрашиваемая сумма:  23838  руб.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81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7" t="13105" b="19324"/>
          <a:stretch/>
        </p:blipFill>
        <p:spPr>
          <a:xfrm>
            <a:off x="0" y="0"/>
            <a:ext cx="393553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4581" y="561505"/>
            <a:ext cx="718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002A0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600" b="1" dirty="0">
              <a:solidFill>
                <a:srgbClr val="6002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532" y="1428459"/>
            <a:ext cx="7977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фестивале участвовали 250 человек.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7 </a:t>
            </a:r>
            <a:r>
              <a:rPr lang="ru-RU" sz="2400" dirty="0"/>
              <a:t>команд по 8 человек приняли участив в соревнованиях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 </a:t>
            </a:r>
            <a:r>
              <a:rPr lang="ru-RU" sz="2400" dirty="0"/>
              <a:t>итогам соревнований награждены 56 человек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20 </a:t>
            </a:r>
            <a:r>
              <a:rPr lang="ru-RU" sz="2400" dirty="0"/>
              <a:t>самых активных волонтеров Рыбинского района были награждены во время фестиваля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9 </a:t>
            </a:r>
            <a:r>
              <a:rPr lang="ru-RU" sz="2400" dirty="0"/>
              <a:t>локации работали во время фестиваля</a:t>
            </a:r>
            <a:r>
              <a:rPr lang="ru-RU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10 </a:t>
            </a:r>
            <a:r>
              <a:rPr lang="ru-RU" sz="2400" dirty="0"/>
              <a:t>человек были привлечены в добровольческую деятельность.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90" y="5361670"/>
            <a:ext cx="2139035" cy="9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11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73121" y="1273417"/>
            <a:ext cx="576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Бойко Инесса Андреевна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50143" y="2371158"/>
            <a:ext cx="5051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+79607700727</a:t>
            </a:r>
          </a:p>
          <a:p>
            <a:endParaRPr lang="ru-RU" sz="2400" dirty="0" smtClean="0"/>
          </a:p>
          <a:p>
            <a:r>
              <a:rPr lang="en-US" sz="2400" dirty="0"/>
              <a:t>https://</a:t>
            </a:r>
            <a:r>
              <a:rPr lang="en-US" sz="2400" dirty="0" smtClean="0"/>
              <a:t>vk.com/id519685414</a:t>
            </a:r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en-US" sz="2400" dirty="0" smtClean="0"/>
              <a:t>Inst </a:t>
            </a:r>
            <a:r>
              <a:rPr lang="ru-RU" sz="2400" dirty="0" smtClean="0"/>
              <a:t>: _</a:t>
            </a:r>
            <a:r>
              <a:rPr lang="en-US" sz="2400" dirty="0" smtClean="0"/>
              <a:t>inessa15_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4" t="13105" b="19324"/>
          <a:stretch/>
        </p:blipFill>
        <p:spPr>
          <a:xfrm>
            <a:off x="0" y="0"/>
            <a:ext cx="537312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062" y="1273416"/>
            <a:ext cx="2490352" cy="43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671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155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User</cp:lastModifiedBy>
  <cp:revision>14</cp:revision>
  <dcterms:created xsi:type="dcterms:W3CDTF">2018-04-13T03:53:19Z</dcterms:created>
  <dcterms:modified xsi:type="dcterms:W3CDTF">2019-04-22T04:54:17Z</dcterms:modified>
</cp:coreProperties>
</file>