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4678-AF0C-4AF7-B1E2-7C3F7D588E43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1B63-AEE9-4EDE-80EE-078A312A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37344" y="2204864"/>
            <a:ext cx="6910536" cy="1442591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Территория добра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492612" y="4653136"/>
            <a:ext cx="4676056" cy="839664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Гнилицкая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Анастасия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7166"/>
            <a:ext cx="5241916" cy="103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240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ПРОЕКТА 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2708920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61" y="1484784"/>
            <a:ext cx="6720477" cy="447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5780" y="188640"/>
            <a:ext cx="7772400" cy="1181993"/>
          </a:xfrm>
        </p:spPr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7992888" cy="482453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Создать площадку для общения старшего и младшего поколения на базе Молодежного центра для профилактики социального неравенства и создание условий для положительных психологических настроев  пенсионеров г.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Дивногорска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l"/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84984"/>
            <a:ext cx="4716016" cy="3370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71099" y="188640"/>
            <a:ext cx="8276456" cy="1080120"/>
          </a:xfrm>
        </p:spPr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124743"/>
            <a:ext cx="8424936" cy="1968219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72085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Провести информационную кампанию о проекте и дальнейшем его развитии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72085" algn="l"/>
              </a:tabLs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Собрать актив молодежи, готовой провести работу с пожилыми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72085" algn="l"/>
              </a:tabLs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Приобрести необходимые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материалы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  <a:tabLst>
                <a:tab pos="172085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Провести серию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мероприятий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72085" algn="l"/>
              </a:tabLst>
            </a:pP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092963"/>
            <a:ext cx="5161756" cy="344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71099" y="188640"/>
            <a:ext cx="8276456" cy="1080120"/>
          </a:xfrm>
        </p:spPr>
        <p:txBody>
          <a:bodyPr>
            <a:normAutofit fontScale="90000"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РЕАЛИЗАЦИИ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7992888" cy="504056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поста в неделю в группе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МЦ,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заметка 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газете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«Огни Енисея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человек добровольцев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Настольные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для проведения мероприятий</a:t>
            </a:r>
            <a:r>
              <a:rPr lang="ru-RU" sz="28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rgbClr val="000000"/>
              </a:solidFill>
              <a:highlight>
                <a:srgbClr val="FFFF00"/>
              </a:highlight>
              <a:latin typeface="Times New Roman"/>
              <a:ea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45024"/>
            <a:ext cx="436966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254001"/>
          </a:xfrm>
        </p:spPr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НЕОБХОДИМЫЕ РЕСУРСЫ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395536" y="1700808"/>
            <a:ext cx="7632848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800" dirty="0" smtClean="0">
                <a:solidFill>
                  <a:schemeClr val="tx1"/>
                </a:solidFill>
              </a:rPr>
              <a:t>9 100 руб.</a:t>
            </a:r>
            <a:endParaRPr lang="ru-RU" sz="88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09089"/>
            <a:ext cx="4335154" cy="3468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81993"/>
          </a:xfrm>
        </p:spPr>
        <p:txBody>
          <a:bodyPr>
            <a:normAutofit/>
          </a:bodyPr>
          <a:lstStyle/>
          <a:p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992888" cy="4680520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Проведено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фитнес-тренировки,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в настольные игры, подстрижены 7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пенсионеров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Обучены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компьютерной грамотности 8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пенсионеров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3. 10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добровольцев помогли в организации мероприятий и обучении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пенсионеров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1700809"/>
            <a:ext cx="8892480" cy="3888432"/>
          </a:xfrm>
        </p:spPr>
        <p:txBody>
          <a:bodyPr anchor="ctr">
            <a:noAutofit/>
          </a:bodyPr>
          <a:lstStyle/>
          <a:p>
            <a:r>
              <a:rPr lang="ru-RU" sz="600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Территория добра</a:t>
            </a:r>
            <a:br>
              <a:rPr lang="ru-RU" sz="60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smtClean="0">
                <a:latin typeface="Arial" panose="020B0604020202020204" pitchFamily="34" charset="0"/>
                <a:cs typeface="Arial" panose="020B0604020202020204" pitchFamily="34" charset="0"/>
              </a:rPr>
              <a:t>Анастасия </a:t>
            </a:r>
            <a:r>
              <a:rPr lang="ru-RU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Гнилицкая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89237846958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7166"/>
            <a:ext cx="5241916" cy="103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408</TotalTime>
  <Words>131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Территория добра</vt:lpstr>
      <vt:lpstr>АКТУАЛЬНОСТЬ ПРОЕКТА </vt:lpstr>
      <vt:lpstr>ЦЕЛЬ ПРОЕКТА</vt:lpstr>
      <vt:lpstr>ЗАДАЧИ ПРОЕКТА</vt:lpstr>
      <vt:lpstr>ПЛАН РЕАЛИЗАЦИИ ПРОЕКТА</vt:lpstr>
      <vt:lpstr>НЕОБХОДИМЫЕ РЕСУРСЫ</vt:lpstr>
      <vt:lpstr>РЕЗУЛЬТАТЫ ПРОЕКТА</vt:lpstr>
      <vt:lpstr>Территория добра Анастасия Гнилицкая 89237846958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Дмитрий</dc:creator>
  <cp:lastModifiedBy>Otdel_Sporta</cp:lastModifiedBy>
  <cp:revision>57</cp:revision>
  <dcterms:created xsi:type="dcterms:W3CDTF">2014-09-27T04:22:10Z</dcterms:created>
  <dcterms:modified xsi:type="dcterms:W3CDTF">2017-10-01T08:18:24Z</dcterms:modified>
</cp:coreProperties>
</file>