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9"/>
  </p:notesMasterIdLst>
  <p:sldIdLst>
    <p:sldId id="300" r:id="rId2"/>
    <p:sldId id="260" r:id="rId3"/>
    <p:sldId id="258" r:id="rId4"/>
    <p:sldId id="296" r:id="rId5"/>
    <p:sldId id="262" r:id="rId6"/>
    <p:sldId id="261" r:id="rId7"/>
    <p:sldId id="297" r:id="rId8"/>
    <p:sldId id="298" r:id="rId9"/>
    <p:sldId id="299" r:id="rId10"/>
    <p:sldId id="301" r:id="rId11"/>
    <p:sldId id="265" r:id="rId12"/>
    <p:sldId id="295" r:id="rId13"/>
    <p:sldId id="294" r:id="rId14"/>
    <p:sldId id="259" r:id="rId15"/>
    <p:sldId id="271" r:id="rId16"/>
    <p:sldId id="270" r:id="rId17"/>
    <p:sldId id="30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5AA1485-B88D-4F20-9547-7471D5934278}">
  <a:tblStyle styleId="{35AA1485-B88D-4F20-9547-7471D5934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0" d="100"/>
          <a:sy n="70" d="100"/>
        </p:scale>
        <p:origin x="-1284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A9ED0-6D8D-4453-898E-A08FD5237FD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4794B8-8476-43B5-A9E9-D0DE4595BF4E}">
      <dgm:prSet/>
      <dgm:spPr/>
      <dgm:t>
        <a:bodyPr/>
        <a:lstStyle/>
        <a:p>
          <a:pPr rtl="0"/>
          <a:r>
            <a:rPr lang="ru-RU" b="1" i="0" dirty="0" smtClean="0"/>
            <a:t>Административный РЕСУРС</a:t>
          </a:r>
          <a:endParaRPr lang="ru-RU" dirty="0"/>
        </a:p>
      </dgm:t>
    </dgm:pt>
    <dgm:pt modelId="{6310D6A2-6AF7-42FD-AE33-9CED0B2AAB9E}" type="parTrans" cxnId="{A9541B86-C2C2-434B-9B4D-9FF30DC321F8}">
      <dgm:prSet/>
      <dgm:spPr/>
      <dgm:t>
        <a:bodyPr/>
        <a:lstStyle/>
        <a:p>
          <a:endParaRPr lang="ru-RU"/>
        </a:p>
      </dgm:t>
    </dgm:pt>
    <dgm:pt modelId="{ED1F7EBB-D179-4660-97EC-A5F7F11DCA2F}" type="sibTrans" cxnId="{A9541B86-C2C2-434B-9B4D-9FF30DC321F8}">
      <dgm:prSet/>
      <dgm:spPr/>
      <dgm:t>
        <a:bodyPr/>
        <a:lstStyle/>
        <a:p>
          <a:endParaRPr lang="ru-RU"/>
        </a:p>
      </dgm:t>
    </dgm:pt>
    <dgm:pt modelId="{0AEB2838-D283-42D4-A7A9-25C8F0E84A59}">
      <dgm:prSet/>
      <dgm:spPr/>
      <dgm:t>
        <a:bodyPr/>
        <a:lstStyle/>
        <a:p>
          <a:pPr rtl="0"/>
          <a:r>
            <a:rPr lang="ru-RU" b="1" i="0" dirty="0" smtClean="0"/>
            <a:t>БИЗНЕС</a:t>
          </a:r>
          <a:endParaRPr lang="ru-RU" dirty="0"/>
        </a:p>
      </dgm:t>
    </dgm:pt>
    <dgm:pt modelId="{09B1289C-8714-4408-8CAF-76B900EF5244}" type="parTrans" cxnId="{08FA5B48-393C-43B8-BD08-131FDF0C833A}">
      <dgm:prSet/>
      <dgm:spPr/>
      <dgm:t>
        <a:bodyPr/>
        <a:lstStyle/>
        <a:p>
          <a:endParaRPr lang="ru-RU"/>
        </a:p>
      </dgm:t>
    </dgm:pt>
    <dgm:pt modelId="{20DF068A-44B1-4D51-8A6D-ED06E88A8A33}" type="sibTrans" cxnId="{08FA5B48-393C-43B8-BD08-131FDF0C833A}">
      <dgm:prSet/>
      <dgm:spPr/>
      <dgm:t>
        <a:bodyPr/>
        <a:lstStyle/>
        <a:p>
          <a:endParaRPr lang="ru-RU"/>
        </a:p>
      </dgm:t>
    </dgm:pt>
    <dgm:pt modelId="{9FEC80BB-0F6B-47F8-97C8-1B4B5AC18C45}">
      <dgm:prSet/>
      <dgm:spPr/>
      <dgm:t>
        <a:bodyPr/>
        <a:lstStyle/>
        <a:p>
          <a:pPr rtl="0"/>
          <a:r>
            <a:rPr lang="ru-RU" dirty="0" smtClean="0"/>
            <a:t>НКО</a:t>
          </a:r>
          <a:endParaRPr lang="ru-RU" dirty="0"/>
        </a:p>
      </dgm:t>
    </dgm:pt>
    <dgm:pt modelId="{4F98CD93-BF5E-4464-9B22-37F8BF537D2E}" type="parTrans" cxnId="{50AF9895-B5EA-4EC2-B7F0-C7560D21A889}">
      <dgm:prSet/>
      <dgm:spPr/>
      <dgm:t>
        <a:bodyPr/>
        <a:lstStyle/>
        <a:p>
          <a:endParaRPr lang="ru-RU"/>
        </a:p>
      </dgm:t>
    </dgm:pt>
    <dgm:pt modelId="{6C66EECE-8D20-41F5-97F6-7D35202D7CB5}" type="sibTrans" cxnId="{50AF9895-B5EA-4EC2-B7F0-C7560D21A889}">
      <dgm:prSet/>
      <dgm:spPr/>
      <dgm:t>
        <a:bodyPr/>
        <a:lstStyle/>
        <a:p>
          <a:endParaRPr lang="ru-RU"/>
        </a:p>
      </dgm:t>
    </dgm:pt>
    <dgm:pt modelId="{0D240B08-C5FA-4EAF-BD5B-ADAE100990AF}" type="pres">
      <dgm:prSet presAssocID="{48AA9ED0-6D8D-4453-898E-A08FD5237FD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960D8-D22F-4328-A200-E73278E238CE}" type="pres">
      <dgm:prSet presAssocID="{014794B8-8476-43B5-A9E9-D0DE4595BF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B79D3-FB19-4853-ADCF-96AC9BAB641F}" type="pres">
      <dgm:prSet presAssocID="{014794B8-8476-43B5-A9E9-D0DE4595BF4E}" presName="gear1srcNode" presStyleLbl="node1" presStyleIdx="0" presStyleCnt="3"/>
      <dgm:spPr/>
      <dgm:t>
        <a:bodyPr/>
        <a:lstStyle/>
        <a:p>
          <a:endParaRPr lang="ru-RU"/>
        </a:p>
      </dgm:t>
    </dgm:pt>
    <dgm:pt modelId="{77B01C5E-6B91-4DF4-995A-244726234B85}" type="pres">
      <dgm:prSet presAssocID="{014794B8-8476-43B5-A9E9-D0DE4595BF4E}" presName="gear1dstNode" presStyleLbl="node1" presStyleIdx="0" presStyleCnt="3"/>
      <dgm:spPr/>
      <dgm:t>
        <a:bodyPr/>
        <a:lstStyle/>
        <a:p>
          <a:endParaRPr lang="ru-RU"/>
        </a:p>
      </dgm:t>
    </dgm:pt>
    <dgm:pt modelId="{2B73CA55-D6B8-4677-9C36-0F074E7E75A9}" type="pres">
      <dgm:prSet presAssocID="{9FEC80BB-0F6B-47F8-97C8-1B4B5AC18C4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AC2E9-EB52-40E0-B617-324C55237084}" type="pres">
      <dgm:prSet presAssocID="{9FEC80BB-0F6B-47F8-97C8-1B4B5AC18C45}" presName="gear2srcNode" presStyleLbl="node1" presStyleIdx="1" presStyleCnt="3"/>
      <dgm:spPr/>
      <dgm:t>
        <a:bodyPr/>
        <a:lstStyle/>
        <a:p>
          <a:endParaRPr lang="ru-RU"/>
        </a:p>
      </dgm:t>
    </dgm:pt>
    <dgm:pt modelId="{9E68B036-F43D-4BE4-840F-9AA6A80B2F18}" type="pres">
      <dgm:prSet presAssocID="{9FEC80BB-0F6B-47F8-97C8-1B4B5AC18C45}" presName="gear2dstNode" presStyleLbl="node1" presStyleIdx="1" presStyleCnt="3"/>
      <dgm:spPr/>
      <dgm:t>
        <a:bodyPr/>
        <a:lstStyle/>
        <a:p>
          <a:endParaRPr lang="ru-RU"/>
        </a:p>
      </dgm:t>
    </dgm:pt>
    <dgm:pt modelId="{C40E1788-E89A-4439-BEA1-266D41FA81AA}" type="pres">
      <dgm:prSet presAssocID="{0AEB2838-D283-42D4-A7A9-25C8F0E84A59}" presName="gear3" presStyleLbl="node1" presStyleIdx="2" presStyleCnt="3"/>
      <dgm:spPr/>
      <dgm:t>
        <a:bodyPr/>
        <a:lstStyle/>
        <a:p>
          <a:endParaRPr lang="ru-RU"/>
        </a:p>
      </dgm:t>
    </dgm:pt>
    <dgm:pt modelId="{94C24341-AD31-423D-B9A7-379B375B1B53}" type="pres">
      <dgm:prSet presAssocID="{0AEB2838-D283-42D4-A7A9-25C8F0E84A5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5BD3B-1843-4764-B4FA-9B09E6F57125}" type="pres">
      <dgm:prSet presAssocID="{0AEB2838-D283-42D4-A7A9-25C8F0E84A59}" presName="gear3srcNode" presStyleLbl="node1" presStyleIdx="2" presStyleCnt="3"/>
      <dgm:spPr/>
      <dgm:t>
        <a:bodyPr/>
        <a:lstStyle/>
        <a:p>
          <a:endParaRPr lang="ru-RU"/>
        </a:p>
      </dgm:t>
    </dgm:pt>
    <dgm:pt modelId="{D2DFD254-A51B-4B66-BEB8-482A3E2A8DA1}" type="pres">
      <dgm:prSet presAssocID="{0AEB2838-D283-42D4-A7A9-25C8F0E84A59}" presName="gear3dstNode" presStyleLbl="node1" presStyleIdx="2" presStyleCnt="3"/>
      <dgm:spPr/>
      <dgm:t>
        <a:bodyPr/>
        <a:lstStyle/>
        <a:p>
          <a:endParaRPr lang="ru-RU"/>
        </a:p>
      </dgm:t>
    </dgm:pt>
    <dgm:pt modelId="{ED6945A0-23F2-43CC-A90F-687DC4037C63}" type="pres">
      <dgm:prSet presAssocID="{ED1F7EBB-D179-4660-97EC-A5F7F11DCA2F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87DB6ABA-AD94-4E5D-82F2-74184A2C02A1}" type="pres">
      <dgm:prSet presAssocID="{6C66EECE-8D20-41F5-97F6-7D35202D7CB5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6EEC3798-D8C3-4D3E-97E3-87D50D65B5E4}" type="pres">
      <dgm:prSet presAssocID="{20DF068A-44B1-4D51-8A6D-ED06E88A8A3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DF1CEC3-A5D8-4AB6-8CD1-A91C71A42549}" type="presOf" srcId="{0AEB2838-D283-42D4-A7A9-25C8F0E84A59}" destId="{C40E1788-E89A-4439-BEA1-266D41FA81AA}" srcOrd="0" destOrd="0" presId="urn:microsoft.com/office/officeart/2005/8/layout/gear1"/>
    <dgm:cxn modelId="{63892747-5D70-46A4-B324-63811598ADA6}" type="presOf" srcId="{0AEB2838-D283-42D4-A7A9-25C8F0E84A59}" destId="{94C24341-AD31-423D-B9A7-379B375B1B53}" srcOrd="1" destOrd="0" presId="urn:microsoft.com/office/officeart/2005/8/layout/gear1"/>
    <dgm:cxn modelId="{7C26A1E0-2E6D-4F3D-BC87-7CCF6EF4F535}" type="presOf" srcId="{014794B8-8476-43B5-A9E9-D0DE4595BF4E}" destId="{600960D8-D22F-4328-A200-E73278E238CE}" srcOrd="0" destOrd="0" presId="urn:microsoft.com/office/officeart/2005/8/layout/gear1"/>
    <dgm:cxn modelId="{1268636B-9B91-43E8-8CF8-9DF077E1C84B}" type="presOf" srcId="{9FEC80BB-0F6B-47F8-97C8-1B4B5AC18C45}" destId="{2B73CA55-D6B8-4677-9C36-0F074E7E75A9}" srcOrd="0" destOrd="0" presId="urn:microsoft.com/office/officeart/2005/8/layout/gear1"/>
    <dgm:cxn modelId="{08FA5B48-393C-43B8-BD08-131FDF0C833A}" srcId="{48AA9ED0-6D8D-4453-898E-A08FD5237FDF}" destId="{0AEB2838-D283-42D4-A7A9-25C8F0E84A59}" srcOrd="2" destOrd="0" parTransId="{09B1289C-8714-4408-8CAF-76B900EF5244}" sibTransId="{20DF068A-44B1-4D51-8A6D-ED06E88A8A33}"/>
    <dgm:cxn modelId="{A9541B86-C2C2-434B-9B4D-9FF30DC321F8}" srcId="{48AA9ED0-6D8D-4453-898E-A08FD5237FDF}" destId="{014794B8-8476-43B5-A9E9-D0DE4595BF4E}" srcOrd="0" destOrd="0" parTransId="{6310D6A2-6AF7-42FD-AE33-9CED0B2AAB9E}" sibTransId="{ED1F7EBB-D179-4660-97EC-A5F7F11DCA2F}"/>
    <dgm:cxn modelId="{75B23F40-BD65-49B9-80DE-E601976298BB}" type="presOf" srcId="{48AA9ED0-6D8D-4453-898E-A08FD5237FDF}" destId="{0D240B08-C5FA-4EAF-BD5B-ADAE100990AF}" srcOrd="0" destOrd="0" presId="urn:microsoft.com/office/officeart/2005/8/layout/gear1"/>
    <dgm:cxn modelId="{16C362A7-AAB4-4B33-A91B-4D85AC3AE788}" type="presOf" srcId="{9FEC80BB-0F6B-47F8-97C8-1B4B5AC18C45}" destId="{9E68B036-F43D-4BE4-840F-9AA6A80B2F18}" srcOrd="2" destOrd="0" presId="urn:microsoft.com/office/officeart/2005/8/layout/gear1"/>
    <dgm:cxn modelId="{D69F1A9B-D2B1-4DE8-8833-5E7049976F5D}" type="presOf" srcId="{0AEB2838-D283-42D4-A7A9-25C8F0E84A59}" destId="{D2DFD254-A51B-4B66-BEB8-482A3E2A8DA1}" srcOrd="3" destOrd="0" presId="urn:microsoft.com/office/officeart/2005/8/layout/gear1"/>
    <dgm:cxn modelId="{C8C219CC-8AA0-4CF7-A2D4-5185497B51A9}" type="presOf" srcId="{9FEC80BB-0F6B-47F8-97C8-1B4B5AC18C45}" destId="{8A6AC2E9-EB52-40E0-B617-324C55237084}" srcOrd="1" destOrd="0" presId="urn:microsoft.com/office/officeart/2005/8/layout/gear1"/>
    <dgm:cxn modelId="{08FA53ED-75D4-4D4A-AED2-4F1C2C6FF8E5}" type="presOf" srcId="{6C66EECE-8D20-41F5-97F6-7D35202D7CB5}" destId="{87DB6ABA-AD94-4E5D-82F2-74184A2C02A1}" srcOrd="0" destOrd="0" presId="urn:microsoft.com/office/officeart/2005/8/layout/gear1"/>
    <dgm:cxn modelId="{AF9E26DB-591F-4691-98C1-8B6DDD8E24A0}" type="presOf" srcId="{ED1F7EBB-D179-4660-97EC-A5F7F11DCA2F}" destId="{ED6945A0-23F2-43CC-A90F-687DC4037C63}" srcOrd="0" destOrd="0" presId="urn:microsoft.com/office/officeart/2005/8/layout/gear1"/>
    <dgm:cxn modelId="{54A266CF-98A8-44BE-9244-6299035E301C}" type="presOf" srcId="{20DF068A-44B1-4D51-8A6D-ED06E88A8A33}" destId="{6EEC3798-D8C3-4D3E-97E3-87D50D65B5E4}" srcOrd="0" destOrd="0" presId="urn:microsoft.com/office/officeart/2005/8/layout/gear1"/>
    <dgm:cxn modelId="{82790B2D-7990-4C8B-BD15-FBF8C112041F}" type="presOf" srcId="{014794B8-8476-43B5-A9E9-D0DE4595BF4E}" destId="{68CB79D3-FB19-4853-ADCF-96AC9BAB641F}" srcOrd="1" destOrd="0" presId="urn:microsoft.com/office/officeart/2005/8/layout/gear1"/>
    <dgm:cxn modelId="{579AC7A8-339E-4633-9A25-0521BB339DD7}" type="presOf" srcId="{014794B8-8476-43B5-A9E9-D0DE4595BF4E}" destId="{77B01C5E-6B91-4DF4-995A-244726234B85}" srcOrd="2" destOrd="0" presId="urn:microsoft.com/office/officeart/2005/8/layout/gear1"/>
    <dgm:cxn modelId="{50AF9895-B5EA-4EC2-B7F0-C7560D21A889}" srcId="{48AA9ED0-6D8D-4453-898E-A08FD5237FDF}" destId="{9FEC80BB-0F6B-47F8-97C8-1B4B5AC18C45}" srcOrd="1" destOrd="0" parTransId="{4F98CD93-BF5E-4464-9B22-37F8BF537D2E}" sibTransId="{6C66EECE-8D20-41F5-97F6-7D35202D7CB5}"/>
    <dgm:cxn modelId="{2BD8C3F9-C833-47A1-B1A7-7273EBCDAEA8}" type="presOf" srcId="{0AEB2838-D283-42D4-A7A9-25C8F0E84A59}" destId="{6DC5BD3B-1843-4764-B4FA-9B09E6F57125}" srcOrd="2" destOrd="0" presId="urn:microsoft.com/office/officeart/2005/8/layout/gear1"/>
    <dgm:cxn modelId="{0B17CBDB-C1DC-49CD-A897-68238A345B40}" type="presParOf" srcId="{0D240B08-C5FA-4EAF-BD5B-ADAE100990AF}" destId="{600960D8-D22F-4328-A200-E73278E238CE}" srcOrd="0" destOrd="0" presId="urn:microsoft.com/office/officeart/2005/8/layout/gear1"/>
    <dgm:cxn modelId="{BF3E16F7-1069-49E8-BE7B-20D80546E423}" type="presParOf" srcId="{0D240B08-C5FA-4EAF-BD5B-ADAE100990AF}" destId="{68CB79D3-FB19-4853-ADCF-96AC9BAB641F}" srcOrd="1" destOrd="0" presId="urn:microsoft.com/office/officeart/2005/8/layout/gear1"/>
    <dgm:cxn modelId="{370EDB73-2406-4F27-B56D-DCBD04F194AC}" type="presParOf" srcId="{0D240B08-C5FA-4EAF-BD5B-ADAE100990AF}" destId="{77B01C5E-6B91-4DF4-995A-244726234B85}" srcOrd="2" destOrd="0" presId="urn:microsoft.com/office/officeart/2005/8/layout/gear1"/>
    <dgm:cxn modelId="{9D2A43C9-1497-48AB-8C8F-69387EB6FA82}" type="presParOf" srcId="{0D240B08-C5FA-4EAF-BD5B-ADAE100990AF}" destId="{2B73CA55-D6B8-4677-9C36-0F074E7E75A9}" srcOrd="3" destOrd="0" presId="urn:microsoft.com/office/officeart/2005/8/layout/gear1"/>
    <dgm:cxn modelId="{08E24F22-488B-471D-A1F9-B1B4BB8F47A1}" type="presParOf" srcId="{0D240B08-C5FA-4EAF-BD5B-ADAE100990AF}" destId="{8A6AC2E9-EB52-40E0-B617-324C55237084}" srcOrd="4" destOrd="0" presId="urn:microsoft.com/office/officeart/2005/8/layout/gear1"/>
    <dgm:cxn modelId="{7184030D-82B0-4198-BE3F-D6149376C205}" type="presParOf" srcId="{0D240B08-C5FA-4EAF-BD5B-ADAE100990AF}" destId="{9E68B036-F43D-4BE4-840F-9AA6A80B2F18}" srcOrd="5" destOrd="0" presId="urn:microsoft.com/office/officeart/2005/8/layout/gear1"/>
    <dgm:cxn modelId="{F98E0D8C-2728-4D9D-89E5-F2643CE6B34E}" type="presParOf" srcId="{0D240B08-C5FA-4EAF-BD5B-ADAE100990AF}" destId="{C40E1788-E89A-4439-BEA1-266D41FA81AA}" srcOrd="6" destOrd="0" presId="urn:microsoft.com/office/officeart/2005/8/layout/gear1"/>
    <dgm:cxn modelId="{79ECB7CA-BB88-4990-BB36-F5D49349C905}" type="presParOf" srcId="{0D240B08-C5FA-4EAF-BD5B-ADAE100990AF}" destId="{94C24341-AD31-423D-B9A7-379B375B1B53}" srcOrd="7" destOrd="0" presId="urn:microsoft.com/office/officeart/2005/8/layout/gear1"/>
    <dgm:cxn modelId="{F546D9D3-5F59-4148-9215-147E4612A2AA}" type="presParOf" srcId="{0D240B08-C5FA-4EAF-BD5B-ADAE100990AF}" destId="{6DC5BD3B-1843-4764-B4FA-9B09E6F57125}" srcOrd="8" destOrd="0" presId="urn:microsoft.com/office/officeart/2005/8/layout/gear1"/>
    <dgm:cxn modelId="{E557668F-E662-467B-BC4E-6D75D3AF1AD4}" type="presParOf" srcId="{0D240B08-C5FA-4EAF-BD5B-ADAE100990AF}" destId="{D2DFD254-A51B-4B66-BEB8-482A3E2A8DA1}" srcOrd="9" destOrd="0" presId="urn:microsoft.com/office/officeart/2005/8/layout/gear1"/>
    <dgm:cxn modelId="{B92DEDB4-006A-4E39-BAAB-EA1B418C7AAD}" type="presParOf" srcId="{0D240B08-C5FA-4EAF-BD5B-ADAE100990AF}" destId="{ED6945A0-23F2-43CC-A90F-687DC4037C63}" srcOrd="10" destOrd="0" presId="urn:microsoft.com/office/officeart/2005/8/layout/gear1"/>
    <dgm:cxn modelId="{D0F4F5B8-C890-46B9-B67E-C20A7BF4D070}" type="presParOf" srcId="{0D240B08-C5FA-4EAF-BD5B-ADAE100990AF}" destId="{87DB6ABA-AD94-4E5D-82F2-74184A2C02A1}" srcOrd="11" destOrd="0" presId="urn:microsoft.com/office/officeart/2005/8/layout/gear1"/>
    <dgm:cxn modelId="{2F064030-B79F-4AEF-A517-C6603FFBDF22}" type="presParOf" srcId="{0D240B08-C5FA-4EAF-BD5B-ADAE100990AF}" destId="{6EEC3798-D8C3-4D3E-97E3-87D50D65B5E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960D8-D22F-4328-A200-E73278E238CE}">
      <dsp:nvSpPr>
        <dsp:cNvPr id="0" name=""/>
        <dsp:cNvSpPr/>
      </dsp:nvSpPr>
      <dsp:spPr>
        <a:xfrm>
          <a:off x="2705876" y="1868307"/>
          <a:ext cx="2283486" cy="22834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/>
            <a:t>Административный РЕСУРС</a:t>
          </a:r>
          <a:endParaRPr lang="ru-RU" sz="1000" kern="1200" dirty="0"/>
        </a:p>
      </dsp:txBody>
      <dsp:txXfrm>
        <a:off x="3164958" y="2403203"/>
        <a:ext cx="1365322" cy="1173759"/>
      </dsp:txXfrm>
    </dsp:sp>
    <dsp:sp modelId="{2B73CA55-D6B8-4677-9C36-0F074E7E75A9}">
      <dsp:nvSpPr>
        <dsp:cNvPr id="0" name=""/>
        <dsp:cNvSpPr/>
      </dsp:nvSpPr>
      <dsp:spPr>
        <a:xfrm>
          <a:off x="1377302" y="1328574"/>
          <a:ext cx="1660717" cy="166071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НКО</a:t>
          </a:r>
          <a:endParaRPr lang="ru-RU" sz="1000" kern="1200" dirty="0"/>
        </a:p>
      </dsp:txBody>
      <dsp:txXfrm>
        <a:off x="1795393" y="1749191"/>
        <a:ext cx="824535" cy="819483"/>
      </dsp:txXfrm>
    </dsp:sp>
    <dsp:sp modelId="{C40E1788-E89A-4439-BEA1-266D41FA81AA}">
      <dsp:nvSpPr>
        <dsp:cNvPr id="0" name=""/>
        <dsp:cNvSpPr/>
      </dsp:nvSpPr>
      <dsp:spPr>
        <a:xfrm rot="20700000">
          <a:off x="2307473" y="182848"/>
          <a:ext cx="1627164" cy="162716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/>
            <a:t>БИЗНЕС</a:t>
          </a:r>
          <a:endParaRPr lang="ru-RU" sz="1000" kern="1200" dirty="0"/>
        </a:p>
      </dsp:txBody>
      <dsp:txXfrm rot="-20700000">
        <a:off x="2664358" y="539733"/>
        <a:ext cx="913394" cy="913394"/>
      </dsp:txXfrm>
    </dsp:sp>
    <dsp:sp modelId="{ED6945A0-23F2-43CC-A90F-687DC4037C63}">
      <dsp:nvSpPr>
        <dsp:cNvPr id="0" name=""/>
        <dsp:cNvSpPr/>
      </dsp:nvSpPr>
      <dsp:spPr>
        <a:xfrm>
          <a:off x="2529826" y="1523997"/>
          <a:ext cx="2922862" cy="2922862"/>
        </a:xfrm>
        <a:prstGeom prst="circularArrow">
          <a:avLst>
            <a:gd name="adj1" fmla="val 4687"/>
            <a:gd name="adj2" fmla="val 299029"/>
            <a:gd name="adj3" fmla="val 2515233"/>
            <a:gd name="adj4" fmla="val 1586328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B6ABA-AD94-4E5D-82F2-74184A2C02A1}">
      <dsp:nvSpPr>
        <dsp:cNvPr id="0" name=""/>
        <dsp:cNvSpPr/>
      </dsp:nvSpPr>
      <dsp:spPr>
        <a:xfrm>
          <a:off x="1083192" y="961302"/>
          <a:ext cx="2123642" cy="21236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C3798-D8C3-4D3E-97E3-87D50D65B5E4}">
      <dsp:nvSpPr>
        <dsp:cNvPr id="0" name=""/>
        <dsp:cNvSpPr/>
      </dsp:nvSpPr>
      <dsp:spPr>
        <a:xfrm>
          <a:off x="1931093" y="-173379"/>
          <a:ext cx="2289714" cy="22897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833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Shape 37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Shape 37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Shape 37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Shape 37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0" y="0"/>
            <a:ext cx="7315720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28442568"/>
              </p:ext>
            </p:extLst>
          </p:nvPr>
        </p:nvGraphicFramePr>
        <p:xfrm>
          <a:off x="2699792" y="364172"/>
          <a:ext cx="5826932" cy="415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hape 403"/>
          <p:cNvSpPr txBox="1">
            <a:spLocks/>
          </p:cNvSpPr>
          <p:nvPr/>
        </p:nvSpPr>
        <p:spPr>
          <a:xfrm>
            <a:off x="494715" y="3219822"/>
            <a:ext cx="734481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ПУТИ </a:t>
            </a:r>
          </a:p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масштабирования</a:t>
            </a: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755576" y="987574"/>
            <a:ext cx="1224136" cy="1656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Цель</a:t>
            </a:r>
            <a:endParaRPr dirty="0"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2411760" y="843558"/>
            <a:ext cx="3600400" cy="3671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1800" dirty="0"/>
              <a:t>Разработка и внедрение программы дополнительного образования молодежи, удовлетворяющей ее запрос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/>
              <a:t>получение практических знаний, универсальных компетенций; способствующей  профессиональному самоопределению; соответствующей современным потребностям социокультурной жизни общества и инновационного развития экономики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128" y="555526"/>
            <a:ext cx="3262315" cy="3229456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5C65"/>
                </a:solidFill>
              </a:rPr>
              <a:t>1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dirty="0">
              <a:solidFill>
                <a:srgbClr val="4A5C65"/>
              </a:solidFill>
            </a:endParaRPr>
          </a:p>
          <a:p>
            <a:pPr lvl="0"/>
            <a:r>
              <a:rPr lang="ru-RU" dirty="0" smtClean="0"/>
              <a:t>МОДУЛЬ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Digital </a:t>
            </a:r>
            <a:r>
              <a:rPr lang="en-US" dirty="0"/>
              <a:t>time</a:t>
            </a:r>
            <a:r>
              <a:rPr lang="ru-RU" dirty="0" smtClean="0"/>
              <a:t>»</a:t>
            </a:r>
            <a:endParaRPr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инновационный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3505507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63C4B"/>
                </a:solidFill>
                <a:latin typeface="Lato Light"/>
              </a:rPr>
              <a:t>Прокачка цифрового мышления</a:t>
            </a:r>
            <a:endParaRPr lang="ru-RU" sz="2400" dirty="0">
              <a:solidFill>
                <a:srgbClr val="963C4B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80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4A5C65"/>
                </a:solidFill>
              </a:rPr>
              <a:t>2</a:t>
            </a:r>
            <a:r>
              <a:rPr lang="en" dirty="0" smtClean="0">
                <a:solidFill>
                  <a:srgbClr val="4A5C65"/>
                </a:solidFill>
              </a:rPr>
              <a:t>.</a:t>
            </a:r>
            <a:endParaRPr dirty="0">
              <a:solidFill>
                <a:srgbClr val="4A5C65"/>
              </a:solidFill>
            </a:endParaRPr>
          </a:p>
          <a:p>
            <a:pPr lvl="0"/>
            <a:r>
              <a:rPr lang="ru-RU" dirty="0" smtClean="0"/>
              <a:t>МОДУЛЬ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Your biz</a:t>
            </a:r>
            <a:r>
              <a:rPr lang="ru-RU" dirty="0" smtClean="0"/>
              <a:t>»</a:t>
            </a:r>
            <a:endParaRPr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предпринимательский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350550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63C4B"/>
                </a:solidFill>
                <a:latin typeface="Lato Light"/>
              </a:rPr>
              <a:t>Прокачка бизнес мышления</a:t>
            </a:r>
            <a:endParaRPr lang="ru-RU" sz="2400" dirty="0">
              <a:solidFill>
                <a:srgbClr val="963C4B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96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4A5C65"/>
                </a:solidFill>
              </a:rPr>
              <a:t>3.</a:t>
            </a:r>
            <a:endParaRPr dirty="0">
              <a:solidFill>
                <a:srgbClr val="4A5C65"/>
              </a:solidFill>
            </a:endParaRPr>
          </a:p>
          <a:p>
            <a:pPr lvl="0"/>
            <a:r>
              <a:rPr lang="ru-RU" dirty="0" smtClean="0"/>
              <a:t>МОДУЛЬ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en-US" dirty="0" smtClean="0"/>
              <a:t>Super brain</a:t>
            </a:r>
            <a:r>
              <a:rPr lang="ru-RU" dirty="0" smtClean="0"/>
              <a:t>»</a:t>
            </a:r>
            <a:endParaRPr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общеразвивающий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203848" y="350550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63C4B"/>
                </a:solidFill>
                <a:latin typeface="Lato Light"/>
              </a:rPr>
              <a:t>Прокачка личности</a:t>
            </a:r>
            <a:endParaRPr lang="ru-RU" sz="2400" dirty="0">
              <a:solidFill>
                <a:srgbClr val="963C4B"/>
              </a:solidFill>
              <a:latin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ctrTitle" idx="4294967295"/>
          </p:nvPr>
        </p:nvSpPr>
        <p:spPr>
          <a:xfrm>
            <a:off x="685800" y="724200"/>
            <a:ext cx="7486600" cy="11994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9</a:t>
            </a:r>
            <a:endParaRPr sz="7200" dirty="0"/>
          </a:p>
        </p:txBody>
      </p:sp>
      <p:sp>
        <p:nvSpPr>
          <p:cNvPr id="519" name="Shape 519"/>
          <p:cNvSpPr txBox="1">
            <a:spLocks noGrp="1"/>
          </p:cNvSpPr>
          <p:nvPr>
            <p:ph type="subTitle" idx="4294967295"/>
          </p:nvPr>
        </p:nvSpPr>
        <p:spPr>
          <a:xfrm>
            <a:off x="611560" y="1563638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800" dirty="0" smtClean="0"/>
              <a:t>месяцев</a:t>
            </a:r>
            <a:endParaRPr sz="1800" dirty="0"/>
          </a:p>
        </p:txBody>
      </p:sp>
      <p:sp>
        <p:nvSpPr>
          <p:cNvPr id="520" name="Shape 520"/>
          <p:cNvSpPr txBox="1">
            <a:spLocks noGrp="1"/>
          </p:cNvSpPr>
          <p:nvPr>
            <p:ph type="ctrTitle" idx="4294967295"/>
          </p:nvPr>
        </p:nvSpPr>
        <p:spPr>
          <a:xfrm>
            <a:off x="611560" y="3363838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/>
              <a:t>1</a:t>
            </a:r>
            <a:endParaRPr sz="7200" dirty="0"/>
          </a:p>
        </p:txBody>
      </p:sp>
      <p:sp>
        <p:nvSpPr>
          <p:cNvPr id="521" name="Shape 521"/>
          <p:cNvSpPr txBox="1">
            <a:spLocks noGrp="1"/>
          </p:cNvSpPr>
          <p:nvPr>
            <p:ph type="subTitle" idx="4294967295"/>
          </p:nvPr>
        </p:nvSpPr>
        <p:spPr>
          <a:xfrm>
            <a:off x="683568" y="4011910"/>
            <a:ext cx="7772400" cy="622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800" dirty="0"/>
              <a:t>г</a:t>
            </a:r>
            <a:r>
              <a:rPr lang="ru-RU" sz="1800" dirty="0" smtClean="0"/>
              <a:t>од бета-тестирования и подготовки к масштабированию</a:t>
            </a:r>
            <a:endParaRPr sz="1800" dirty="0"/>
          </a:p>
        </p:txBody>
      </p:sp>
      <p:sp>
        <p:nvSpPr>
          <p:cNvPr id="522" name="Shape 522"/>
          <p:cNvSpPr txBox="1">
            <a:spLocks noGrp="1"/>
          </p:cNvSpPr>
          <p:nvPr>
            <p:ph type="ctrTitle" idx="4294967295"/>
          </p:nvPr>
        </p:nvSpPr>
        <p:spPr>
          <a:xfrm>
            <a:off x="539552" y="2067694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3</a:t>
            </a:r>
            <a:endParaRPr sz="7200" dirty="0"/>
          </a:p>
        </p:txBody>
      </p:sp>
      <p:sp>
        <p:nvSpPr>
          <p:cNvPr id="523" name="Shape 523"/>
          <p:cNvSpPr txBox="1">
            <a:spLocks noGrp="1"/>
          </p:cNvSpPr>
          <p:nvPr>
            <p:ph type="subTitle" idx="4294967295"/>
          </p:nvPr>
        </p:nvSpPr>
        <p:spPr>
          <a:xfrm>
            <a:off x="611560" y="2715766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800" dirty="0" smtClean="0"/>
              <a:t>модуля</a:t>
            </a:r>
            <a:endParaRPr sz="1800" dirty="0"/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ctrTitle" idx="4294967295"/>
          </p:nvPr>
        </p:nvSpPr>
        <p:spPr>
          <a:xfrm>
            <a:off x="1466125" y="1583350"/>
            <a:ext cx="6211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 smtClean="0"/>
              <a:t>1000</a:t>
            </a:r>
            <a:endParaRPr sz="9600" dirty="0"/>
          </a:p>
        </p:txBody>
      </p:sp>
      <p:sp>
        <p:nvSpPr>
          <p:cNvPr id="512" name="Shape 512"/>
          <p:cNvSpPr txBox="1">
            <a:spLocks noGrp="1"/>
          </p:cNvSpPr>
          <p:nvPr>
            <p:ph type="subTitle" idx="4294967295"/>
          </p:nvPr>
        </p:nvSpPr>
        <p:spPr>
          <a:xfrm>
            <a:off x="1466125" y="2840054"/>
            <a:ext cx="6211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dirty="0" smtClean="0"/>
              <a:t>   обучающихся за 2018-2019 гг.</a:t>
            </a:r>
            <a:endParaRPr dirty="0"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6" name="Shape 403"/>
          <p:cNvSpPr txBox="1">
            <a:spLocks/>
          </p:cNvSpPr>
          <p:nvPr/>
        </p:nvSpPr>
        <p:spPr>
          <a:xfrm>
            <a:off x="1331640" y="438927"/>
            <a:ext cx="734481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ru-RU" sz="4800" dirty="0" smtClean="0">
                <a:solidFill>
                  <a:srgbClr val="FFC000"/>
                </a:solidFill>
              </a:rPr>
              <a:t>Приоритеты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598727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Вложение в человеческий капитал;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Формирование кадрового потенциала в области инноваций и бизнеса;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Создание  специального информационного пространства;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Поддержка потока аудитории, входящей в проект;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Выявление </a:t>
            </a:r>
            <a:r>
              <a:rPr lang="ru-RU" sz="2000" dirty="0" err="1" smtClean="0">
                <a:solidFill>
                  <a:schemeClr val="bg1"/>
                </a:solidFill>
              </a:rPr>
              <a:t>хедлайнеров</a:t>
            </a:r>
            <a:r>
              <a:rPr lang="ru-RU" sz="2000" dirty="0" smtClean="0">
                <a:solidFill>
                  <a:schemeClr val="bg1"/>
                </a:solidFill>
              </a:rPr>
              <a:t> системы и их проектная деятельность;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Создание точек роста для </a:t>
            </a:r>
            <a:r>
              <a:rPr lang="ru-RU" sz="2000" smtClean="0">
                <a:solidFill>
                  <a:schemeClr val="bg1"/>
                </a:solidFill>
              </a:rPr>
              <a:t>талантливой молодежи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259632" y="1347614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n-US" sz="2400" b="1" dirty="0"/>
              <a:t>Generation </a:t>
            </a:r>
            <a:r>
              <a:rPr lang="en-US" sz="2400" b="1" dirty="0" smtClean="0"/>
              <a:t>Z</a:t>
            </a:r>
            <a:r>
              <a:rPr lang="ru-RU" sz="2400" b="1" dirty="0" smtClean="0"/>
              <a:t> (или цифровое поколение)</a:t>
            </a:r>
            <a:r>
              <a:rPr lang="en-US" sz="2400" i="0" dirty="0"/>
              <a:t> — </a:t>
            </a:r>
            <a:r>
              <a:rPr lang="ru-RU" sz="2400" i="0" dirty="0"/>
              <a:t>термин, применяемый в мире для </a:t>
            </a:r>
            <a:r>
              <a:rPr lang="ru-RU" sz="2400" i="0" dirty="0" smtClean="0"/>
              <a:t>обозначения первого поколения </a:t>
            </a:r>
            <a:r>
              <a:rPr lang="ru-RU" sz="2400" i="0" dirty="0"/>
              <a:t>людей</a:t>
            </a:r>
            <a:r>
              <a:rPr lang="ru-RU" sz="2400" i="0" dirty="0" smtClean="0"/>
              <a:t>, родившегося в эпоху интернета </a:t>
            </a:r>
            <a:br>
              <a:rPr lang="ru-RU" sz="2400" i="0" dirty="0" smtClean="0"/>
            </a:br>
            <a:r>
              <a:rPr lang="ru-RU" sz="2400" i="0" dirty="0" smtClean="0"/>
              <a:t>(примерно </a:t>
            </a:r>
            <a:r>
              <a:rPr lang="ru-RU" sz="2400" i="0" dirty="0"/>
              <a:t>с 1995-го </a:t>
            </a:r>
            <a:r>
              <a:rPr lang="ru-RU" sz="2400" i="0" dirty="0" smtClean="0"/>
              <a:t>года). Соответствует</a:t>
            </a:r>
            <a:r>
              <a:rPr lang="ru-RU" sz="2400" i="0" dirty="0"/>
              <a:t> т</a:t>
            </a:r>
            <a:r>
              <a:rPr lang="ru-RU" sz="2400" i="0" dirty="0" smtClean="0"/>
              <a:t>еории </a:t>
            </a:r>
            <a:r>
              <a:rPr lang="ru-RU" sz="2400" i="0" dirty="0"/>
              <a:t>поколений, созданной Уильямом Штраусом </a:t>
            </a:r>
            <a:r>
              <a:rPr lang="ru-RU" sz="2400" i="0" dirty="0" smtClean="0"/>
              <a:t>и</a:t>
            </a:r>
            <a:r>
              <a:rPr lang="ru-RU" sz="2400" i="0" dirty="0"/>
              <a:t> Нилом </a:t>
            </a:r>
            <a:r>
              <a:rPr lang="ru-RU" sz="2400" i="0" dirty="0" err="1"/>
              <a:t>Хоувом</a:t>
            </a:r>
            <a:r>
              <a:rPr lang="en" sz="2400" dirty="0" smtClean="0"/>
              <a:t>.</a:t>
            </a:r>
            <a:endParaRPr sz="2400" dirty="0"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B600"/>
                </a:solidFill>
              </a:rPr>
              <a:t>Поколение </a:t>
            </a:r>
            <a:r>
              <a:rPr lang="en-US" sz="6000" dirty="0" smtClean="0">
                <a:solidFill>
                  <a:srgbClr val="FFB600"/>
                </a:solidFill>
              </a:rPr>
              <a:t>Z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7918648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ИНСТИТУТ ПОЛЕЗНОГО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ОБРАЗОВАНИЯ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24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405" name="Shape 40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Основная идея</a:t>
            </a:r>
            <a:endParaRPr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2339752" y="1032642"/>
            <a:ext cx="6408712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Создание масштабной модели образовательной системы </a:t>
            </a:r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</a:rPr>
              <a:t>для </a:t>
            </a:r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</a:rPr>
              <a:t>молодежи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в области инноваций, бизнеса и личностного роста;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Бета-тестирование системы в течение года;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Масштабирование модели для малых городов, населением до 250 тыс. человек</a:t>
            </a:r>
            <a:endParaRPr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7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827584" y="2708950"/>
            <a:ext cx="748883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/>
              <a:t>ОРИЕНТИР</a:t>
            </a:r>
            <a:endParaRPr sz="6000" dirty="0"/>
          </a:p>
        </p:txBody>
      </p:sp>
      <p:sp>
        <p:nvSpPr>
          <p:cNvPr id="432" name="Shape 432"/>
          <p:cNvSpPr txBox="1">
            <a:spLocks noGrp="1"/>
          </p:cNvSpPr>
          <p:nvPr>
            <p:ph type="subTitle" idx="4294967295"/>
          </p:nvPr>
        </p:nvSpPr>
        <p:spPr>
          <a:xfrm>
            <a:off x="1667544" y="3435846"/>
            <a:ext cx="561662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dirty="0"/>
              <a:t>у</a:t>
            </a:r>
            <a:r>
              <a:rPr lang="ru-RU" dirty="0" smtClean="0"/>
              <a:t>ниверсальная модель современной образовательной системы</a:t>
            </a:r>
            <a:endParaRPr dirty="0"/>
          </a:p>
        </p:txBody>
      </p:sp>
      <p:grpSp>
        <p:nvGrpSpPr>
          <p:cNvPr id="433" name="Shape 433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Shape 434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" y="-812626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02"/>
            <a:ext cx="91440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144000" cy="60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635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395</TotalTime>
  <Words>165</Words>
  <Application>Microsoft Office PowerPoint</Application>
  <PresentationFormat>Экран (16:9)</PresentationFormat>
  <Paragraphs>57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Kent template</vt:lpstr>
      <vt:lpstr>Презентация PowerPoint</vt:lpstr>
      <vt:lpstr>Презентация PowerPoint</vt:lpstr>
      <vt:lpstr>Поколение Z</vt:lpstr>
      <vt:lpstr>Основная идея</vt:lpstr>
      <vt:lpstr>ОРИЕНТИР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</vt:lpstr>
      <vt:lpstr>1. МОДУЛЬ «Digital time»</vt:lpstr>
      <vt:lpstr>2. МОДУЛЬ «Your biz»</vt:lpstr>
      <vt:lpstr>3. МОДУЛЬ «Super brain»</vt:lpstr>
      <vt:lpstr>9</vt:lpstr>
      <vt:lpstr>1000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Горбасенко А.С.</dc:creator>
  <cp:lastModifiedBy>User</cp:lastModifiedBy>
  <cp:revision>49</cp:revision>
  <dcterms:modified xsi:type="dcterms:W3CDTF">2018-08-10T04:55:40Z</dcterms:modified>
</cp:coreProperties>
</file>