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83" r:id="rId2"/>
    <p:sldId id="299" r:id="rId3"/>
    <p:sldId id="301" r:id="rId4"/>
    <p:sldId id="305" r:id="rId5"/>
    <p:sldId id="306" r:id="rId6"/>
    <p:sldId id="308" r:id="rId7"/>
    <p:sldId id="316" r:id="rId8"/>
    <p:sldId id="319" r:id="rId9"/>
    <p:sldId id="327" r:id="rId10"/>
    <p:sldId id="353" r:id="rId11"/>
    <p:sldId id="35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019" autoAdjust="0"/>
    <p:restoredTop sz="94660"/>
  </p:normalViewPr>
  <p:slideViewPr>
    <p:cSldViewPr>
      <p:cViewPr varScale="1">
        <p:scale>
          <a:sx n="51" d="100"/>
          <a:sy n="51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3985E-0F96-4ABE-BEE4-1F1A16E1295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0504-C2DF-4064-8C3F-DA49DFFB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0504-C2DF-4064-8C3F-DA49DFFB07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Lenovo\Desktop\2%20&#1092;&#1077;&#1074;&#1088;&#1072;&#1083;&#1103;\4%20&#1057;&#1074;&#1103;&#1097;&#1077;&#1085;&#1085;&#1072;&#1103;%20&#1074;&#1086;&#1081;&#1085;&#1072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Lenovo\Desktop\2%20&#1092;&#1077;&#1074;&#1088;&#1072;&#1083;&#1103;\&#1044;&#1077;&#1085;&#1100;%20&#1055;&#1086;&#1073;&#1077;&#1076;&#1099;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Павел Прохорович Чёрный –Герой Стародубской земли  -   Герой Советского Союза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Lenovo\Desktop\ЧЕРНЫЙ ПАВЕЛ ПРОХОРОВИЧ\20171116_145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642918"/>
            <a:ext cx="3286148" cy="621508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Проект выполнила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Гузовец</a:t>
            </a:r>
            <a:r>
              <a:rPr lang="ru-RU" sz="3200" dirty="0" smtClean="0"/>
              <a:t> Алёна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СЫН И ВНУК  – ДОБЛЕСТНЫЕ ЗАЩИТНИКИ ОТЕЧЕСТВА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481138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481138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ГОСТЯХ У АННЫ ПАВЛОВНЫ ЧЕМИС – ДОЧЕРИ  П.П.ЧЁРНОГО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481138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481138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Цели проекта 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Помочь всем нам осознать весь трагизм, весь ужас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показать великий героизм русского народа, его любовь к Родине и готовность к защите в период опасности на примере подвига Героя Советского Союза Павла Прохоровича Чёрного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в каждом ученике лучших человеческих качеств на примере героической судьбы  героя- земляка П.П.Чёрного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у каждого из нас чёткой гражданской позиции, умения её формулировать и открыто и грамотно высказывать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у подрастающего поколения чёткого понимания смысла жизни, целью которой должно быть  - приносить пользу людям и Отечеству, как это делал Павел Прохорович Чёрный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Павел Прохорович Чёрный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(1915—1998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Великой  Отечественной войны,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Герой Советского Союза, уроженец Стародубского района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ЗНАКОМЬТЕСЬ ….</a:t>
            </a:r>
            <a:endParaRPr lang="ru-RU" dirty="0"/>
          </a:p>
        </p:txBody>
      </p:sp>
      <p:pic>
        <p:nvPicPr>
          <p:cNvPr id="5" name="Picture 2" descr="C:\Users\Lenovo\Desktop\Чёрный П.П\43987e4ee4721b76970597408a764d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1500174"/>
            <a:ext cx="421484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действующей армии – с сентября 1941года, в 75-м самоходно-артиллерийском полку.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 в 24-й учебный танковый полк для обучения на механика-водителя средних танков. К этому времени полк готовил экипажи самоходных артиллерийских установок СУ-76.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Сражался на 1-м Белорусском фронте.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тяжело ранен.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Боевой путь Героя Чёрного П.П.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400052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Боевая жизнь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П.П.Чёрный воевал на 1-м Белорусском фронте с сентября 1944 года на территории Польши. Участвовал в 1945 году в составе 2-й гвардейской армии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Варшавско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Познанской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наступательной операции (14 января – 3 февраля 1945 года) – составной части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Висло-Одерской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стратегической операции;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Померанской наступательной операции (10 февраля – 4 апреля 1945 года и Берлинской стратегической наступательной операции (16 апреля – 8 мая 1945 года).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Подвиг Героя П.П.Чёрного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Особо отличился в Берлинской наступательной операции при штурме Берлина. Первым переправился через канал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Берлин-Шпандауэр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подавил огневые точки врага, препятствовавшие переправе подразделений. В уличных боях за Берлин уничтожил 5 орудий и 20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фаустников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(солдат противника, вооруженных противотанковыми гранатометами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Панцерфауст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»). Когда в бою была подбита гусеница его самоходной установки, под огнем противника устранил повреждение и вновь вступил в бой.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Звание Героя Советского Союза присвоить !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31 мая 1945 года за образцовое выполнение боевых заданий командования на фронте, борьбы с немецкими захватчиками и проявленные при этом отвагу и геройство Чёрному Павлу Прохоровичу присвоено звание Героя Советского Союза с вручением ордена Ленина и медали «Золотая Звезда».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Lenovo\Desktop\Чёрный П.П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929090" cy="4929222"/>
          </a:xfrm>
          <a:prstGeom prst="rect">
            <a:avLst/>
          </a:prstGeom>
          <a:noFill/>
        </p:spPr>
      </p:pic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Награжден тремя орденами:</a:t>
            </a:r>
          </a:p>
          <a:p>
            <a:pPr>
              <a:buFontTx/>
              <a:buChar char="-"/>
            </a:pPr>
            <a:r>
              <a:rPr lang="ru-RU" dirty="0" smtClean="0"/>
              <a:t>орденом Ленина (31.05.1945), </a:t>
            </a:r>
          </a:p>
          <a:p>
            <a:pPr>
              <a:buFontTx/>
              <a:buChar char="-"/>
            </a:pPr>
            <a:r>
              <a:rPr lang="ru-RU" dirty="0" smtClean="0"/>
              <a:t>орденом Славы </a:t>
            </a:r>
            <a:r>
              <a:rPr lang="en-US" dirty="0" smtClean="0"/>
              <a:t>III</a:t>
            </a:r>
            <a:r>
              <a:rPr lang="ru-RU" dirty="0" smtClean="0"/>
              <a:t> степени (19.02.1945),</a:t>
            </a:r>
          </a:p>
          <a:p>
            <a:pPr>
              <a:buFontTx/>
              <a:buChar char="-"/>
            </a:pPr>
            <a:r>
              <a:rPr lang="ru-RU" dirty="0" smtClean="0"/>
              <a:t>Орденом Отечественной войны 1-й степени (11.03.1985),</a:t>
            </a:r>
          </a:p>
          <a:p>
            <a:pPr>
              <a:buFontTx/>
              <a:buChar char="-"/>
            </a:pPr>
            <a:r>
              <a:rPr lang="ru-RU" dirty="0" smtClean="0"/>
              <a:t>Медалью «Золотая Звезда»</a:t>
            </a:r>
          </a:p>
          <a:p>
            <a:pPr>
              <a:buFontTx/>
              <a:buChar char="-"/>
            </a:pPr>
            <a:r>
              <a:rPr lang="ru-RU" dirty="0" smtClean="0"/>
              <a:t> медалями</a:t>
            </a:r>
          </a:p>
          <a:p>
            <a:pPr>
              <a:buFontTx/>
              <a:buChar char="-"/>
            </a:pPr>
            <a:r>
              <a:rPr lang="ru-RU" dirty="0" smtClean="0"/>
              <a:t>Имеет благодарности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Героя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4000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…за овладение столицей Германии г.Берлин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1138"/>
            <a:ext cx="400052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2" y="1481138"/>
            <a:ext cx="3749427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619</TotalTime>
  <Words>385</Words>
  <PresentationFormat>Экран (4:3)</PresentationFormat>
  <Paragraphs>39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Проект выполнила  Гузовец Алёна</vt:lpstr>
      <vt:lpstr>Цели проекта :</vt:lpstr>
      <vt:lpstr>ЗНАКОМЬТЕСЬ ….</vt:lpstr>
      <vt:lpstr>Боевой путь Героя Чёрного П.П.</vt:lpstr>
      <vt:lpstr>Боевая жизнь Героя</vt:lpstr>
      <vt:lpstr>Подвиг Героя П.П.Чёрного</vt:lpstr>
      <vt:lpstr>Звание Героя Советского Союза присвоить !</vt:lpstr>
      <vt:lpstr>Награды Героя</vt:lpstr>
      <vt:lpstr>…за овладение столицей Германии г.Берлин</vt:lpstr>
      <vt:lpstr>СЫН И ВНУК  – ДОБЛЕСТНЫЕ ЗАЩИТНИКИ ОТЕЧЕСТВА</vt:lpstr>
      <vt:lpstr>В ГОСТЯХ У АННЫ ПАВЛОВНЫ ЧЕМИС – ДОЧЕРИ  П.П.ЧЁРНОГО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67</cp:revision>
  <dcterms:created xsi:type="dcterms:W3CDTF">2018-01-09T19:29:19Z</dcterms:created>
  <dcterms:modified xsi:type="dcterms:W3CDTF">2018-07-23T23:14:35Z</dcterms:modified>
</cp:coreProperties>
</file>