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81" r:id="rId5"/>
    <p:sldId id="278" r:id="rId6"/>
    <p:sldId id="260" r:id="rId7"/>
    <p:sldId id="262" r:id="rId8"/>
    <p:sldId id="263" r:id="rId9"/>
    <p:sldId id="267" r:id="rId10"/>
    <p:sldId id="268" r:id="rId11"/>
    <p:sldId id="282" r:id="rId12"/>
    <p:sldId id="296" r:id="rId13"/>
    <p:sldId id="299" r:id="rId14"/>
    <p:sldId id="297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E3A42-5773-40E5-918F-9B0BEFE1A086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59201C-FF94-45E4-AB94-5263A3E37440}">
      <dgm:prSet phldrT="[Текст]" custT="1"/>
      <dgm:spPr/>
      <dgm:t>
        <a:bodyPr/>
        <a:lstStyle/>
        <a:p>
          <a:r>
            <a:rPr lang="ru-RU" sz="2000" dirty="0" smtClean="0"/>
            <a:t>В 100 граммах пива содержится 6-12 </a:t>
          </a:r>
          <a:r>
            <a:rPr lang="ru-RU" sz="2000" dirty="0" err="1" smtClean="0"/>
            <a:t>гр</a:t>
          </a:r>
          <a:r>
            <a:rPr lang="ru-RU" sz="2000" dirty="0" smtClean="0"/>
            <a:t> яда (этилового спирта), «одетого» в хмель, дрожжи и другие составляющие</a:t>
          </a:r>
          <a:endParaRPr lang="ru-RU" sz="2000" dirty="0"/>
        </a:p>
      </dgm:t>
    </dgm:pt>
    <dgm:pt modelId="{FDC26550-66AC-42B0-A7AC-3D70F53F8984}" type="parTrans" cxnId="{C723A6D9-F064-4E4B-900B-C8C115F9080C}">
      <dgm:prSet/>
      <dgm:spPr/>
      <dgm:t>
        <a:bodyPr/>
        <a:lstStyle/>
        <a:p>
          <a:endParaRPr lang="ru-RU"/>
        </a:p>
      </dgm:t>
    </dgm:pt>
    <dgm:pt modelId="{AB9CAD2F-41AE-454D-8659-3262CD075E88}" type="sibTrans" cxnId="{C723A6D9-F064-4E4B-900B-C8C115F9080C}">
      <dgm:prSet/>
      <dgm:spPr/>
      <dgm:t>
        <a:bodyPr/>
        <a:lstStyle/>
        <a:p>
          <a:endParaRPr lang="ru-RU"/>
        </a:p>
      </dgm:t>
    </dgm:pt>
    <dgm:pt modelId="{CF6C9A34-3C93-4802-8ECB-588EA7B4344A}">
      <dgm:prSet phldrT="[Текст]" custT="1"/>
      <dgm:spPr/>
      <dgm:t>
        <a:bodyPr/>
        <a:lstStyle/>
        <a:p>
          <a:r>
            <a:rPr lang="ru-RU" sz="2000" i="0" dirty="0" smtClean="0"/>
            <a:t>В 100 </a:t>
          </a:r>
          <a:r>
            <a:rPr lang="ru-RU" sz="2000" i="0" dirty="0" err="1" smtClean="0"/>
            <a:t>гр</a:t>
          </a:r>
          <a:r>
            <a:rPr lang="ru-RU" sz="2000" i="0" dirty="0" smtClean="0"/>
            <a:t> самогона содержится от 20 до 70 </a:t>
          </a:r>
          <a:r>
            <a:rPr lang="ru-RU" sz="2000" i="0" dirty="0" err="1" smtClean="0"/>
            <a:t>гр</a:t>
          </a:r>
          <a:r>
            <a:rPr lang="ru-RU" sz="2000" i="0" dirty="0" smtClean="0"/>
            <a:t> яда «одетого» в сивушные масла</a:t>
          </a:r>
          <a:endParaRPr lang="ru-RU" sz="2000" i="0" dirty="0"/>
        </a:p>
      </dgm:t>
    </dgm:pt>
    <dgm:pt modelId="{3513B17F-B22A-44B5-9037-E745DC75B950}" type="parTrans" cxnId="{3EDA3449-D43B-42D6-BFEC-5ADFCD1752DB}">
      <dgm:prSet/>
      <dgm:spPr/>
      <dgm:t>
        <a:bodyPr/>
        <a:lstStyle/>
        <a:p>
          <a:endParaRPr lang="ru-RU"/>
        </a:p>
      </dgm:t>
    </dgm:pt>
    <dgm:pt modelId="{5A95925D-11AD-42A2-9C1F-4A08EC03CF06}" type="sibTrans" cxnId="{3EDA3449-D43B-42D6-BFEC-5ADFCD1752DB}">
      <dgm:prSet/>
      <dgm:spPr/>
      <dgm:t>
        <a:bodyPr/>
        <a:lstStyle/>
        <a:p>
          <a:endParaRPr lang="ru-RU"/>
        </a:p>
      </dgm:t>
    </dgm:pt>
    <dgm:pt modelId="{C1E422D0-EF79-4054-AB38-1982E8B5DF60}">
      <dgm:prSet phldrT="[Текст]" custT="1"/>
      <dgm:spPr/>
      <dgm:t>
        <a:bodyPr/>
        <a:lstStyle/>
        <a:p>
          <a:r>
            <a:rPr lang="ru-RU" sz="2000" dirty="0" smtClean="0"/>
            <a:t>В 100 граммах коньяка содержится 40 </a:t>
          </a:r>
          <a:r>
            <a:rPr lang="ru-RU" sz="2000" dirty="0" err="1" smtClean="0"/>
            <a:t>гр</a:t>
          </a:r>
          <a:r>
            <a:rPr lang="ru-RU" sz="2000" dirty="0" smtClean="0"/>
            <a:t> яда (этилового спирта) «одетого» в цвет, вытянутый из дерева дуба и 60 </a:t>
          </a:r>
          <a:r>
            <a:rPr lang="ru-RU" sz="2000" dirty="0" err="1" smtClean="0"/>
            <a:t>гр</a:t>
          </a:r>
          <a:r>
            <a:rPr lang="ru-RU" sz="2000" dirty="0" smtClean="0"/>
            <a:t> воды и </a:t>
          </a:r>
          <a:r>
            <a:rPr lang="ru-RU" sz="2000" dirty="0" err="1" smtClean="0"/>
            <a:t>ароматизаторы</a:t>
          </a:r>
          <a:endParaRPr lang="ru-RU" sz="2000" dirty="0"/>
        </a:p>
      </dgm:t>
    </dgm:pt>
    <dgm:pt modelId="{218DEEE6-251B-401F-9EE5-EFA97FAAC9A0}" type="parTrans" cxnId="{C3FC4FD1-1BF3-4D07-A2E8-9144F4979301}">
      <dgm:prSet/>
      <dgm:spPr/>
      <dgm:t>
        <a:bodyPr/>
        <a:lstStyle/>
        <a:p>
          <a:endParaRPr lang="ru-RU"/>
        </a:p>
      </dgm:t>
    </dgm:pt>
    <dgm:pt modelId="{672D4A31-B5C5-44AF-9827-3D09DCCC6E78}" type="sibTrans" cxnId="{C3FC4FD1-1BF3-4D07-A2E8-9144F4979301}">
      <dgm:prSet/>
      <dgm:spPr/>
      <dgm:t>
        <a:bodyPr/>
        <a:lstStyle/>
        <a:p>
          <a:endParaRPr lang="ru-RU"/>
        </a:p>
      </dgm:t>
    </dgm:pt>
    <dgm:pt modelId="{DA3DDB33-FF09-4E4D-8190-5392ED58C87F}">
      <dgm:prSet phldrT="[Текст]" custT="1"/>
      <dgm:spPr/>
      <dgm:t>
        <a:bodyPr/>
        <a:lstStyle/>
        <a:p>
          <a:r>
            <a:rPr lang="ru-RU" sz="2000" i="0" dirty="0" smtClean="0"/>
            <a:t>В 100 граммах вина содержится 20 </a:t>
          </a:r>
          <a:r>
            <a:rPr lang="ru-RU" sz="2000" i="0" dirty="0" err="1" smtClean="0"/>
            <a:t>гр</a:t>
          </a:r>
          <a:r>
            <a:rPr lang="ru-RU" sz="2000" i="0" dirty="0" smtClean="0"/>
            <a:t> яда (этилового спирта) «одетого» в виноградное, яблочное и другие  </a:t>
          </a:r>
          <a:r>
            <a:rPr lang="ru-RU" sz="2000" i="0" dirty="0" err="1" smtClean="0"/>
            <a:t>ароматизаторы</a:t>
          </a:r>
          <a:endParaRPr lang="ru-RU" sz="2000" i="0" dirty="0"/>
        </a:p>
      </dgm:t>
    </dgm:pt>
    <dgm:pt modelId="{1B257D16-2BAC-46C7-BDD6-20F6CB67E493}" type="parTrans" cxnId="{6CD56AD5-4717-4323-8BC5-A2842C5D0056}">
      <dgm:prSet/>
      <dgm:spPr/>
      <dgm:t>
        <a:bodyPr/>
        <a:lstStyle/>
        <a:p>
          <a:endParaRPr lang="ru-RU"/>
        </a:p>
      </dgm:t>
    </dgm:pt>
    <dgm:pt modelId="{12413605-3DA3-48BB-A486-EC8EA5DB7898}" type="sibTrans" cxnId="{6CD56AD5-4717-4323-8BC5-A2842C5D0056}">
      <dgm:prSet/>
      <dgm:spPr/>
      <dgm:t>
        <a:bodyPr/>
        <a:lstStyle/>
        <a:p>
          <a:endParaRPr lang="ru-RU"/>
        </a:p>
      </dgm:t>
    </dgm:pt>
    <dgm:pt modelId="{2E7EE30A-5911-4C7B-A4AE-09A3A5626381}">
      <dgm:prSet phldrT="[Текст]" custT="1"/>
      <dgm:spPr/>
      <dgm:t>
        <a:bodyPr/>
        <a:lstStyle/>
        <a:p>
          <a:r>
            <a:rPr lang="ru-RU" sz="2000" i="0" dirty="0" smtClean="0"/>
            <a:t>В 100 грамма водки содержится 40 </a:t>
          </a:r>
          <a:r>
            <a:rPr lang="ru-RU" sz="2000" i="0" dirty="0" err="1" smtClean="0"/>
            <a:t>гр</a:t>
          </a:r>
          <a:r>
            <a:rPr lang="ru-RU" sz="2000" i="0" dirty="0" smtClean="0"/>
            <a:t> яда (этилового спирта)  «одетого»  в 60 </a:t>
          </a:r>
          <a:r>
            <a:rPr lang="ru-RU" sz="2000" i="0" dirty="0" err="1" smtClean="0"/>
            <a:t>гр</a:t>
          </a:r>
          <a:r>
            <a:rPr lang="ru-RU" sz="2000" i="0" dirty="0" smtClean="0"/>
            <a:t> воды и разные экстракты</a:t>
          </a:r>
          <a:endParaRPr lang="ru-RU" sz="2000" i="0" dirty="0"/>
        </a:p>
      </dgm:t>
    </dgm:pt>
    <dgm:pt modelId="{EBC823CF-CABF-4B2C-8DAF-5F82F524C3B4}" type="parTrans" cxnId="{1FD4A901-EE9C-405D-A8C3-A09A742BB78B}">
      <dgm:prSet/>
      <dgm:spPr/>
      <dgm:t>
        <a:bodyPr/>
        <a:lstStyle/>
        <a:p>
          <a:endParaRPr lang="ru-RU"/>
        </a:p>
      </dgm:t>
    </dgm:pt>
    <dgm:pt modelId="{9730202E-C58E-4427-819B-C94551865004}" type="sibTrans" cxnId="{1FD4A901-EE9C-405D-A8C3-A09A742BB78B}">
      <dgm:prSet/>
      <dgm:spPr/>
      <dgm:t>
        <a:bodyPr/>
        <a:lstStyle/>
        <a:p>
          <a:endParaRPr lang="ru-RU"/>
        </a:p>
      </dgm:t>
    </dgm:pt>
    <dgm:pt modelId="{599708B3-D82C-4F6C-BCB5-837EB9B7C6CD}" type="pres">
      <dgm:prSet presAssocID="{02CE3A42-5773-40E5-918F-9B0BEFE1A0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21B69-B901-4715-9D34-FF7A733F8979}" type="pres">
      <dgm:prSet presAssocID="{02CE3A42-5773-40E5-918F-9B0BEFE1A086}" presName="dummyMaxCanvas" presStyleCnt="0">
        <dgm:presLayoutVars/>
      </dgm:prSet>
      <dgm:spPr/>
    </dgm:pt>
    <dgm:pt modelId="{44E681A7-EB5B-4A40-A53B-40E94F4CC9DD}" type="pres">
      <dgm:prSet presAssocID="{02CE3A42-5773-40E5-918F-9B0BEFE1A0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34AA0-A136-4687-90B0-C0228C47FE82}" type="pres">
      <dgm:prSet presAssocID="{02CE3A42-5773-40E5-918F-9B0BEFE1A0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39E3E-4092-4F6C-9D67-6DC952B40A84}" type="pres">
      <dgm:prSet presAssocID="{02CE3A42-5773-40E5-918F-9B0BEFE1A0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4858E-E539-4CB9-9855-AC861741F13E}" type="pres">
      <dgm:prSet presAssocID="{02CE3A42-5773-40E5-918F-9B0BEFE1A0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9FAB-D674-44BD-BBAA-3A5DFCDEE6F6}" type="pres">
      <dgm:prSet presAssocID="{02CE3A42-5773-40E5-918F-9B0BEFE1A0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E19B3-445A-44C4-B568-2909C7048004}" type="pres">
      <dgm:prSet presAssocID="{02CE3A42-5773-40E5-918F-9B0BEFE1A0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3DACE-6C7F-4E31-9045-61FA06259719}" type="pres">
      <dgm:prSet presAssocID="{02CE3A42-5773-40E5-918F-9B0BEFE1A0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ADC55-DE83-479D-80FD-2BF0C0B03DDA}" type="pres">
      <dgm:prSet presAssocID="{02CE3A42-5773-40E5-918F-9B0BEFE1A0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AA26D-7980-4DA9-9FF7-8BFD413E21AB}" type="pres">
      <dgm:prSet presAssocID="{02CE3A42-5773-40E5-918F-9B0BEFE1A0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C6579-3326-477F-8CBF-E3F81C8BFA24}" type="pres">
      <dgm:prSet presAssocID="{02CE3A42-5773-40E5-918F-9B0BEFE1A0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D3537-2F28-496C-8820-2A09488BA4E9}" type="pres">
      <dgm:prSet presAssocID="{02CE3A42-5773-40E5-918F-9B0BEFE1A0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31D8B-5CFF-4CDE-8FCE-A40329E4DAFF}" type="pres">
      <dgm:prSet presAssocID="{02CE3A42-5773-40E5-918F-9B0BEFE1A0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2F425-0061-4C1C-886A-0633B39ACA5B}" type="pres">
      <dgm:prSet presAssocID="{02CE3A42-5773-40E5-918F-9B0BEFE1A0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8245E-21F9-4E4E-8845-D5FB3308464D}" type="pres">
      <dgm:prSet presAssocID="{02CE3A42-5773-40E5-918F-9B0BEFE1A0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DE110-1449-4FEE-A697-E8F67530C58C}" type="presOf" srcId="{C1E422D0-EF79-4054-AB38-1982E8B5DF60}" destId="{D504858E-E539-4CB9-9855-AC861741F13E}" srcOrd="0" destOrd="0" presId="urn:microsoft.com/office/officeart/2005/8/layout/vProcess5"/>
    <dgm:cxn modelId="{3EDA3449-D43B-42D6-BFEC-5ADFCD1752DB}" srcId="{02CE3A42-5773-40E5-918F-9B0BEFE1A086}" destId="{CF6C9A34-3C93-4802-8ECB-588EA7B4344A}" srcOrd="4" destOrd="0" parTransId="{3513B17F-B22A-44B5-9037-E745DC75B950}" sibTransId="{5A95925D-11AD-42A2-9C1F-4A08EC03CF06}"/>
    <dgm:cxn modelId="{1FD4A901-EE9C-405D-A8C3-A09A742BB78B}" srcId="{02CE3A42-5773-40E5-918F-9B0BEFE1A086}" destId="{2E7EE30A-5911-4C7B-A4AE-09A3A5626381}" srcOrd="2" destOrd="0" parTransId="{EBC823CF-CABF-4B2C-8DAF-5F82F524C3B4}" sibTransId="{9730202E-C58E-4427-819B-C94551865004}"/>
    <dgm:cxn modelId="{53926141-D885-4F43-B717-8DF3BD69A973}" type="presOf" srcId="{1259201C-FF94-45E4-AB94-5263A3E37440}" destId="{44E681A7-EB5B-4A40-A53B-40E94F4CC9DD}" srcOrd="0" destOrd="0" presId="urn:microsoft.com/office/officeart/2005/8/layout/vProcess5"/>
    <dgm:cxn modelId="{B2BBF9EB-EF6F-475E-91CB-C26FC6B21FB8}" type="presOf" srcId="{12413605-3DA3-48BB-A486-EC8EA5DB7898}" destId="{5103DACE-6C7F-4E31-9045-61FA06259719}" srcOrd="0" destOrd="0" presId="urn:microsoft.com/office/officeart/2005/8/layout/vProcess5"/>
    <dgm:cxn modelId="{7C0871D0-DA39-49A3-89D7-2C1F04B79D3A}" type="presOf" srcId="{CF6C9A34-3C93-4802-8ECB-588EA7B4344A}" destId="{3738245E-21F9-4E4E-8845-D5FB3308464D}" srcOrd="1" destOrd="0" presId="urn:microsoft.com/office/officeart/2005/8/layout/vProcess5"/>
    <dgm:cxn modelId="{FAEEDB7A-5DE6-4A19-9861-F49F5E4FBA57}" type="presOf" srcId="{1259201C-FF94-45E4-AB94-5263A3E37440}" destId="{038C6579-3326-477F-8CBF-E3F81C8BFA24}" srcOrd="1" destOrd="0" presId="urn:microsoft.com/office/officeart/2005/8/layout/vProcess5"/>
    <dgm:cxn modelId="{EA473C02-9FF5-453D-BC46-1A8E53DD3924}" type="presOf" srcId="{DA3DDB33-FF09-4E4D-8190-5392ED58C87F}" destId="{7A334AA0-A136-4687-90B0-C0228C47FE82}" srcOrd="0" destOrd="0" presId="urn:microsoft.com/office/officeart/2005/8/layout/vProcess5"/>
    <dgm:cxn modelId="{C3FC4FD1-1BF3-4D07-A2E8-9144F4979301}" srcId="{02CE3A42-5773-40E5-918F-9B0BEFE1A086}" destId="{C1E422D0-EF79-4054-AB38-1982E8B5DF60}" srcOrd="3" destOrd="0" parTransId="{218DEEE6-251B-401F-9EE5-EFA97FAAC9A0}" sibTransId="{672D4A31-B5C5-44AF-9827-3D09DCCC6E78}"/>
    <dgm:cxn modelId="{65A524C2-C819-444B-A518-6D7CC77C9811}" type="presOf" srcId="{2E7EE30A-5911-4C7B-A4AE-09A3A5626381}" destId="{62439E3E-4092-4F6C-9D67-6DC952B40A84}" srcOrd="0" destOrd="0" presId="urn:microsoft.com/office/officeart/2005/8/layout/vProcess5"/>
    <dgm:cxn modelId="{BF6A64F7-F41F-4B58-9B5C-31A8FA06F6B0}" type="presOf" srcId="{C1E422D0-EF79-4054-AB38-1982E8B5DF60}" destId="{27F2F425-0061-4C1C-886A-0633B39ACA5B}" srcOrd="1" destOrd="0" presId="urn:microsoft.com/office/officeart/2005/8/layout/vProcess5"/>
    <dgm:cxn modelId="{F45C2606-F1E1-4D00-AA0E-3A6788B2776B}" type="presOf" srcId="{9730202E-C58E-4427-819B-C94551865004}" destId="{093ADC55-DE83-479D-80FD-2BF0C0B03DDA}" srcOrd="0" destOrd="0" presId="urn:microsoft.com/office/officeart/2005/8/layout/vProcess5"/>
    <dgm:cxn modelId="{C723A6D9-F064-4E4B-900B-C8C115F9080C}" srcId="{02CE3A42-5773-40E5-918F-9B0BEFE1A086}" destId="{1259201C-FF94-45E4-AB94-5263A3E37440}" srcOrd="0" destOrd="0" parTransId="{FDC26550-66AC-42B0-A7AC-3D70F53F8984}" sibTransId="{AB9CAD2F-41AE-454D-8659-3262CD075E88}"/>
    <dgm:cxn modelId="{2C5A94B8-AC4B-4593-82AF-E150E9F985B6}" type="presOf" srcId="{AB9CAD2F-41AE-454D-8659-3262CD075E88}" destId="{A7BE19B3-445A-44C4-B568-2909C7048004}" srcOrd="0" destOrd="0" presId="urn:microsoft.com/office/officeart/2005/8/layout/vProcess5"/>
    <dgm:cxn modelId="{E9B96641-F57A-4A3F-A130-13565837BF65}" type="presOf" srcId="{2E7EE30A-5911-4C7B-A4AE-09A3A5626381}" destId="{CE731D8B-5CFF-4CDE-8FCE-A40329E4DAFF}" srcOrd="1" destOrd="0" presId="urn:microsoft.com/office/officeart/2005/8/layout/vProcess5"/>
    <dgm:cxn modelId="{6CD56AD5-4717-4323-8BC5-A2842C5D0056}" srcId="{02CE3A42-5773-40E5-918F-9B0BEFE1A086}" destId="{DA3DDB33-FF09-4E4D-8190-5392ED58C87F}" srcOrd="1" destOrd="0" parTransId="{1B257D16-2BAC-46C7-BDD6-20F6CB67E493}" sibTransId="{12413605-3DA3-48BB-A486-EC8EA5DB7898}"/>
    <dgm:cxn modelId="{EDA63883-C064-4095-A518-052B01F3D0AC}" type="presOf" srcId="{672D4A31-B5C5-44AF-9827-3D09DCCC6E78}" destId="{8F3AA26D-7980-4DA9-9FF7-8BFD413E21AB}" srcOrd="0" destOrd="0" presId="urn:microsoft.com/office/officeart/2005/8/layout/vProcess5"/>
    <dgm:cxn modelId="{C32B8388-3F90-4B08-BFA3-5366E721EB56}" type="presOf" srcId="{DA3DDB33-FF09-4E4D-8190-5392ED58C87F}" destId="{B14D3537-2F28-496C-8820-2A09488BA4E9}" srcOrd="1" destOrd="0" presId="urn:microsoft.com/office/officeart/2005/8/layout/vProcess5"/>
    <dgm:cxn modelId="{B285597A-0A02-46E7-A0DA-D049EAB23954}" type="presOf" srcId="{02CE3A42-5773-40E5-918F-9B0BEFE1A086}" destId="{599708B3-D82C-4F6C-BCB5-837EB9B7C6CD}" srcOrd="0" destOrd="0" presId="urn:microsoft.com/office/officeart/2005/8/layout/vProcess5"/>
    <dgm:cxn modelId="{7E6BA6DF-126A-496B-A59C-FEBC5AA414A9}" type="presOf" srcId="{CF6C9A34-3C93-4802-8ECB-588EA7B4344A}" destId="{131A9FAB-D674-44BD-BBAA-3A5DFCDEE6F6}" srcOrd="0" destOrd="0" presId="urn:microsoft.com/office/officeart/2005/8/layout/vProcess5"/>
    <dgm:cxn modelId="{C6890A98-D135-46CE-BB3B-6B57DEA7E2A7}" type="presParOf" srcId="{599708B3-D82C-4F6C-BCB5-837EB9B7C6CD}" destId="{D5121B69-B901-4715-9D34-FF7A733F8979}" srcOrd="0" destOrd="0" presId="urn:microsoft.com/office/officeart/2005/8/layout/vProcess5"/>
    <dgm:cxn modelId="{EEA2CEE5-B262-4148-AF17-473E1E38C7AA}" type="presParOf" srcId="{599708B3-D82C-4F6C-BCB5-837EB9B7C6CD}" destId="{44E681A7-EB5B-4A40-A53B-40E94F4CC9DD}" srcOrd="1" destOrd="0" presId="urn:microsoft.com/office/officeart/2005/8/layout/vProcess5"/>
    <dgm:cxn modelId="{F4B3DFF3-0E9A-4BEC-B479-870B5BF64958}" type="presParOf" srcId="{599708B3-D82C-4F6C-BCB5-837EB9B7C6CD}" destId="{7A334AA0-A136-4687-90B0-C0228C47FE82}" srcOrd="2" destOrd="0" presId="urn:microsoft.com/office/officeart/2005/8/layout/vProcess5"/>
    <dgm:cxn modelId="{E9D9F555-84DE-435B-A105-D9FB94C1FE72}" type="presParOf" srcId="{599708B3-D82C-4F6C-BCB5-837EB9B7C6CD}" destId="{62439E3E-4092-4F6C-9D67-6DC952B40A84}" srcOrd="3" destOrd="0" presId="urn:microsoft.com/office/officeart/2005/8/layout/vProcess5"/>
    <dgm:cxn modelId="{93AD9C69-5E58-44BC-82C1-23D19152069D}" type="presParOf" srcId="{599708B3-D82C-4F6C-BCB5-837EB9B7C6CD}" destId="{D504858E-E539-4CB9-9855-AC861741F13E}" srcOrd="4" destOrd="0" presId="urn:microsoft.com/office/officeart/2005/8/layout/vProcess5"/>
    <dgm:cxn modelId="{686A0814-7E49-47BD-B2A7-03722872CD4F}" type="presParOf" srcId="{599708B3-D82C-4F6C-BCB5-837EB9B7C6CD}" destId="{131A9FAB-D674-44BD-BBAA-3A5DFCDEE6F6}" srcOrd="5" destOrd="0" presId="urn:microsoft.com/office/officeart/2005/8/layout/vProcess5"/>
    <dgm:cxn modelId="{E1E57EE5-B7AA-4981-B7D0-C30A0E8EAF00}" type="presParOf" srcId="{599708B3-D82C-4F6C-BCB5-837EB9B7C6CD}" destId="{A7BE19B3-445A-44C4-B568-2909C7048004}" srcOrd="6" destOrd="0" presId="urn:microsoft.com/office/officeart/2005/8/layout/vProcess5"/>
    <dgm:cxn modelId="{B0D1BFBB-E472-4AC5-923E-82ACC4AD5B17}" type="presParOf" srcId="{599708B3-D82C-4F6C-BCB5-837EB9B7C6CD}" destId="{5103DACE-6C7F-4E31-9045-61FA06259719}" srcOrd="7" destOrd="0" presId="urn:microsoft.com/office/officeart/2005/8/layout/vProcess5"/>
    <dgm:cxn modelId="{82866234-EABE-497C-8124-6B3359274446}" type="presParOf" srcId="{599708B3-D82C-4F6C-BCB5-837EB9B7C6CD}" destId="{093ADC55-DE83-479D-80FD-2BF0C0B03DDA}" srcOrd="8" destOrd="0" presId="urn:microsoft.com/office/officeart/2005/8/layout/vProcess5"/>
    <dgm:cxn modelId="{61C6BD08-39D5-447E-846D-BC845EB98957}" type="presParOf" srcId="{599708B3-D82C-4F6C-BCB5-837EB9B7C6CD}" destId="{8F3AA26D-7980-4DA9-9FF7-8BFD413E21AB}" srcOrd="9" destOrd="0" presId="urn:microsoft.com/office/officeart/2005/8/layout/vProcess5"/>
    <dgm:cxn modelId="{956B56C8-9C68-4FB5-9714-55869C7C48B5}" type="presParOf" srcId="{599708B3-D82C-4F6C-BCB5-837EB9B7C6CD}" destId="{038C6579-3326-477F-8CBF-E3F81C8BFA24}" srcOrd="10" destOrd="0" presId="urn:microsoft.com/office/officeart/2005/8/layout/vProcess5"/>
    <dgm:cxn modelId="{3E7CD74A-58BE-4C5A-B662-7D1FDA651452}" type="presParOf" srcId="{599708B3-D82C-4F6C-BCB5-837EB9B7C6CD}" destId="{B14D3537-2F28-496C-8820-2A09488BA4E9}" srcOrd="11" destOrd="0" presId="urn:microsoft.com/office/officeart/2005/8/layout/vProcess5"/>
    <dgm:cxn modelId="{E2ABC1E5-F45C-4EC2-942D-444D28344262}" type="presParOf" srcId="{599708B3-D82C-4F6C-BCB5-837EB9B7C6CD}" destId="{CE731D8B-5CFF-4CDE-8FCE-A40329E4DAFF}" srcOrd="12" destOrd="0" presId="urn:microsoft.com/office/officeart/2005/8/layout/vProcess5"/>
    <dgm:cxn modelId="{3E9C72AA-B9B4-4DCE-982F-CA3497706505}" type="presParOf" srcId="{599708B3-D82C-4F6C-BCB5-837EB9B7C6CD}" destId="{27F2F425-0061-4C1C-886A-0633B39ACA5B}" srcOrd="13" destOrd="0" presId="urn:microsoft.com/office/officeart/2005/8/layout/vProcess5"/>
    <dgm:cxn modelId="{CF959185-F1F2-49C2-8C7E-77C7C10DA7B1}" type="presParOf" srcId="{599708B3-D82C-4F6C-BCB5-837EB9B7C6CD}" destId="{3738245E-21F9-4E4E-8845-D5FB3308464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569A8-081C-4C25-9546-5AA2B66DEE4C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49708B4-6032-43AE-A06C-EFA53A710433}">
      <dgm:prSet phldrT="[Текст]"/>
      <dgm:spPr/>
      <dgm:t>
        <a:bodyPr/>
        <a:lstStyle/>
        <a:p>
          <a:r>
            <a:rPr lang="ru-RU" dirty="0" smtClean="0"/>
            <a:t>заболеваниями </a:t>
          </a:r>
          <a:r>
            <a:rPr lang="ru-RU" dirty="0" err="1" smtClean="0"/>
            <a:t>сердечно-сосудистой</a:t>
          </a:r>
          <a:r>
            <a:rPr lang="ru-RU" dirty="0" smtClean="0"/>
            <a:t> системы</a:t>
          </a:r>
          <a:endParaRPr lang="ru-RU" dirty="0"/>
        </a:p>
      </dgm:t>
    </dgm:pt>
    <dgm:pt modelId="{697CFF6A-668A-4208-935D-B89C20EBF969}" type="parTrans" cxnId="{D7B0B015-DAA7-429E-A1B2-DDF223562F4C}">
      <dgm:prSet/>
      <dgm:spPr/>
      <dgm:t>
        <a:bodyPr/>
        <a:lstStyle/>
        <a:p>
          <a:endParaRPr lang="ru-RU"/>
        </a:p>
      </dgm:t>
    </dgm:pt>
    <dgm:pt modelId="{092B829D-5EA4-4FF8-B799-DD8F0515658D}" type="sibTrans" cxnId="{D7B0B015-DAA7-429E-A1B2-DDF223562F4C}">
      <dgm:prSet/>
      <dgm:spPr/>
      <dgm:t>
        <a:bodyPr/>
        <a:lstStyle/>
        <a:p>
          <a:endParaRPr lang="ru-RU"/>
        </a:p>
      </dgm:t>
    </dgm:pt>
    <dgm:pt modelId="{3E923007-82A3-4A62-B2EE-C6C349862859}">
      <dgm:prSet phldrT="[Текст]"/>
      <dgm:spPr/>
      <dgm:t>
        <a:bodyPr/>
        <a:lstStyle/>
        <a:p>
          <a:r>
            <a:rPr lang="ru-RU" dirty="0" smtClean="0"/>
            <a:t>Заболеваниями печени</a:t>
          </a:r>
          <a:endParaRPr lang="ru-RU" dirty="0"/>
        </a:p>
      </dgm:t>
    </dgm:pt>
    <dgm:pt modelId="{22D23A6B-9DD9-4D17-B782-B53F65DF54E9}" type="parTrans" cxnId="{19EF2DBC-46A6-4D8D-AA10-9FCB695CD52A}">
      <dgm:prSet/>
      <dgm:spPr/>
      <dgm:t>
        <a:bodyPr/>
        <a:lstStyle/>
        <a:p>
          <a:endParaRPr lang="ru-RU"/>
        </a:p>
      </dgm:t>
    </dgm:pt>
    <dgm:pt modelId="{9C87338E-FF80-4062-A72B-775D3E51F424}" type="sibTrans" cxnId="{19EF2DBC-46A6-4D8D-AA10-9FCB695CD52A}">
      <dgm:prSet/>
      <dgm:spPr/>
      <dgm:t>
        <a:bodyPr/>
        <a:lstStyle/>
        <a:p>
          <a:endParaRPr lang="ru-RU"/>
        </a:p>
      </dgm:t>
    </dgm:pt>
    <dgm:pt modelId="{F6E27E2C-A9FB-409A-B289-6879DC74A6C8}">
      <dgm:prSet phldrT="[Текст]" custT="1"/>
      <dgm:spPr/>
      <dgm:t>
        <a:bodyPr/>
        <a:lstStyle/>
        <a:p>
          <a:r>
            <a:rPr lang="ru-RU" sz="2400" dirty="0" smtClean="0"/>
            <a:t>заболеваниями желудка</a:t>
          </a:r>
          <a:endParaRPr lang="ru-RU" sz="2400" dirty="0"/>
        </a:p>
      </dgm:t>
    </dgm:pt>
    <dgm:pt modelId="{ECE50B97-9294-4F25-8B80-2BF7F03B3126}" type="parTrans" cxnId="{2E343938-600C-463D-8A82-B7B17FB08EAF}">
      <dgm:prSet/>
      <dgm:spPr/>
      <dgm:t>
        <a:bodyPr/>
        <a:lstStyle/>
        <a:p>
          <a:endParaRPr lang="ru-RU"/>
        </a:p>
      </dgm:t>
    </dgm:pt>
    <dgm:pt modelId="{8E7E6420-84D5-431D-8BA1-AC70DAFD4CAA}" type="sibTrans" cxnId="{2E343938-600C-463D-8A82-B7B17FB08EAF}">
      <dgm:prSet/>
      <dgm:spPr/>
      <dgm:t>
        <a:bodyPr/>
        <a:lstStyle/>
        <a:p>
          <a:endParaRPr lang="ru-RU"/>
        </a:p>
      </dgm:t>
    </dgm:pt>
    <dgm:pt modelId="{F3DB4A00-80C0-4288-9174-EFECA7A6E63C}">
      <dgm:prSet phldrT="[Текст]"/>
      <dgm:spPr/>
      <dgm:t>
        <a:bodyPr/>
        <a:lstStyle/>
        <a:p>
          <a:r>
            <a:rPr lang="ru-RU" dirty="0" smtClean="0"/>
            <a:t>неврозами</a:t>
          </a:r>
          <a:endParaRPr lang="ru-RU" dirty="0"/>
        </a:p>
      </dgm:t>
    </dgm:pt>
    <dgm:pt modelId="{A0BD1468-884C-4FB6-AAEC-98241A45D130}" type="parTrans" cxnId="{067ACA5D-65E9-495A-AAE4-FCCA44E1D6E4}">
      <dgm:prSet/>
      <dgm:spPr/>
      <dgm:t>
        <a:bodyPr/>
        <a:lstStyle/>
        <a:p>
          <a:endParaRPr lang="ru-RU"/>
        </a:p>
      </dgm:t>
    </dgm:pt>
    <dgm:pt modelId="{72628A6C-EE3B-4FD6-85C6-B40A0176861A}" type="sibTrans" cxnId="{067ACA5D-65E9-495A-AAE4-FCCA44E1D6E4}">
      <dgm:prSet/>
      <dgm:spPr/>
      <dgm:t>
        <a:bodyPr/>
        <a:lstStyle/>
        <a:p>
          <a:endParaRPr lang="ru-RU"/>
        </a:p>
      </dgm:t>
    </dgm:pt>
    <dgm:pt modelId="{516AB9B9-32F6-4D46-BD80-61DEDB6E21B4}">
      <dgm:prSet phldrT="[Текст]"/>
      <dgm:spPr/>
      <dgm:t>
        <a:bodyPr/>
        <a:lstStyle/>
        <a:p>
          <a:r>
            <a:rPr lang="ru-RU" dirty="0" smtClean="0"/>
            <a:t>Расстройствами в половой сфере</a:t>
          </a:r>
          <a:endParaRPr lang="ru-RU" dirty="0"/>
        </a:p>
      </dgm:t>
    </dgm:pt>
    <dgm:pt modelId="{F683F16C-9C8A-48B8-8C7B-1E1178E923CD}" type="parTrans" cxnId="{E35EFDE8-3E9A-449F-BAAE-36EFDDD31955}">
      <dgm:prSet/>
      <dgm:spPr/>
      <dgm:t>
        <a:bodyPr/>
        <a:lstStyle/>
        <a:p>
          <a:endParaRPr lang="ru-RU"/>
        </a:p>
      </dgm:t>
    </dgm:pt>
    <dgm:pt modelId="{461266B6-FAEB-49D7-A6ED-1BB10866546D}" type="sibTrans" cxnId="{E35EFDE8-3E9A-449F-BAAE-36EFDDD31955}">
      <dgm:prSet/>
      <dgm:spPr/>
      <dgm:t>
        <a:bodyPr/>
        <a:lstStyle/>
        <a:p>
          <a:endParaRPr lang="ru-RU"/>
        </a:p>
      </dgm:t>
    </dgm:pt>
    <dgm:pt modelId="{031B2D38-206B-4600-B3C3-DF6B17D26012}" type="pres">
      <dgm:prSet presAssocID="{7FF569A8-081C-4C25-9546-5AA2B66DEE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A0F9A-E675-4BD2-91B8-AFB4828B116B}" type="pres">
      <dgm:prSet presAssocID="{E49708B4-6032-43AE-A06C-EFA53A7104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0E3BD-5D00-4963-B320-CEFC004F304E}" type="pres">
      <dgm:prSet presAssocID="{092B829D-5EA4-4FF8-B799-DD8F0515658D}" presName="sibTrans" presStyleCnt="0"/>
      <dgm:spPr/>
    </dgm:pt>
    <dgm:pt modelId="{61C6157B-D529-4608-ABAF-25119FEF2871}" type="pres">
      <dgm:prSet presAssocID="{3E923007-82A3-4A62-B2EE-C6C3498628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81CD-3AC9-4A96-A291-77BDF2A17BF4}" type="pres">
      <dgm:prSet presAssocID="{9C87338E-FF80-4062-A72B-775D3E51F424}" presName="sibTrans" presStyleCnt="0"/>
      <dgm:spPr/>
    </dgm:pt>
    <dgm:pt modelId="{A9688A4E-AFC3-4B5B-BC8C-E55B215AFEFC}" type="pres">
      <dgm:prSet presAssocID="{F6E27E2C-A9FB-409A-B289-6879DC74A6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5C9F7-7776-49EE-8088-9A1FC340F6FC}" type="pres">
      <dgm:prSet presAssocID="{8E7E6420-84D5-431D-8BA1-AC70DAFD4CAA}" presName="sibTrans" presStyleCnt="0"/>
      <dgm:spPr/>
    </dgm:pt>
    <dgm:pt modelId="{841322A7-5009-4444-9DB0-540C7B4FFC2C}" type="pres">
      <dgm:prSet presAssocID="{F3DB4A00-80C0-4288-9174-EFECA7A6E6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7EB2B-D7C8-4954-A42E-AD62EB72A2FD}" type="pres">
      <dgm:prSet presAssocID="{72628A6C-EE3B-4FD6-85C6-B40A0176861A}" presName="sibTrans" presStyleCnt="0"/>
      <dgm:spPr/>
    </dgm:pt>
    <dgm:pt modelId="{D3A0CD6B-D014-4526-98C4-A5585E8083B2}" type="pres">
      <dgm:prSet presAssocID="{516AB9B9-32F6-4D46-BD80-61DEDB6E21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ACA5D-65E9-495A-AAE4-FCCA44E1D6E4}" srcId="{7FF569A8-081C-4C25-9546-5AA2B66DEE4C}" destId="{F3DB4A00-80C0-4288-9174-EFECA7A6E63C}" srcOrd="3" destOrd="0" parTransId="{A0BD1468-884C-4FB6-AAEC-98241A45D130}" sibTransId="{72628A6C-EE3B-4FD6-85C6-B40A0176861A}"/>
    <dgm:cxn modelId="{5B62D5CE-514D-4288-892C-0532EDC07CFC}" type="presOf" srcId="{E49708B4-6032-43AE-A06C-EFA53A710433}" destId="{80CA0F9A-E675-4BD2-91B8-AFB4828B116B}" srcOrd="0" destOrd="0" presId="urn:microsoft.com/office/officeart/2005/8/layout/default#1"/>
    <dgm:cxn modelId="{E35EFDE8-3E9A-449F-BAAE-36EFDDD31955}" srcId="{7FF569A8-081C-4C25-9546-5AA2B66DEE4C}" destId="{516AB9B9-32F6-4D46-BD80-61DEDB6E21B4}" srcOrd="4" destOrd="0" parTransId="{F683F16C-9C8A-48B8-8C7B-1E1178E923CD}" sibTransId="{461266B6-FAEB-49D7-A6ED-1BB10866546D}"/>
    <dgm:cxn modelId="{5ACB86BA-0F58-4D52-88DF-A07FA5A6EE1F}" type="presOf" srcId="{516AB9B9-32F6-4D46-BD80-61DEDB6E21B4}" destId="{D3A0CD6B-D014-4526-98C4-A5585E8083B2}" srcOrd="0" destOrd="0" presId="urn:microsoft.com/office/officeart/2005/8/layout/default#1"/>
    <dgm:cxn modelId="{BCA91244-CA1F-46CD-8559-59D81DDA89A2}" type="presOf" srcId="{F3DB4A00-80C0-4288-9174-EFECA7A6E63C}" destId="{841322A7-5009-4444-9DB0-540C7B4FFC2C}" srcOrd="0" destOrd="0" presId="urn:microsoft.com/office/officeart/2005/8/layout/default#1"/>
    <dgm:cxn modelId="{B8713953-0C09-4B3B-AA8F-CB9E880D7D26}" type="presOf" srcId="{3E923007-82A3-4A62-B2EE-C6C349862859}" destId="{61C6157B-D529-4608-ABAF-25119FEF2871}" srcOrd="0" destOrd="0" presId="urn:microsoft.com/office/officeart/2005/8/layout/default#1"/>
    <dgm:cxn modelId="{D7B0B015-DAA7-429E-A1B2-DDF223562F4C}" srcId="{7FF569A8-081C-4C25-9546-5AA2B66DEE4C}" destId="{E49708B4-6032-43AE-A06C-EFA53A710433}" srcOrd="0" destOrd="0" parTransId="{697CFF6A-668A-4208-935D-B89C20EBF969}" sibTransId="{092B829D-5EA4-4FF8-B799-DD8F0515658D}"/>
    <dgm:cxn modelId="{111240DD-A227-4903-8402-E80E50EC6DA8}" type="presOf" srcId="{F6E27E2C-A9FB-409A-B289-6879DC74A6C8}" destId="{A9688A4E-AFC3-4B5B-BC8C-E55B215AFEFC}" srcOrd="0" destOrd="0" presId="urn:microsoft.com/office/officeart/2005/8/layout/default#1"/>
    <dgm:cxn modelId="{19EF2DBC-46A6-4D8D-AA10-9FCB695CD52A}" srcId="{7FF569A8-081C-4C25-9546-5AA2B66DEE4C}" destId="{3E923007-82A3-4A62-B2EE-C6C349862859}" srcOrd="1" destOrd="0" parTransId="{22D23A6B-9DD9-4D17-B782-B53F65DF54E9}" sibTransId="{9C87338E-FF80-4062-A72B-775D3E51F424}"/>
    <dgm:cxn modelId="{401FCBE6-F83E-4782-A13F-002467287F99}" type="presOf" srcId="{7FF569A8-081C-4C25-9546-5AA2B66DEE4C}" destId="{031B2D38-206B-4600-B3C3-DF6B17D26012}" srcOrd="0" destOrd="0" presId="urn:microsoft.com/office/officeart/2005/8/layout/default#1"/>
    <dgm:cxn modelId="{2E343938-600C-463D-8A82-B7B17FB08EAF}" srcId="{7FF569A8-081C-4C25-9546-5AA2B66DEE4C}" destId="{F6E27E2C-A9FB-409A-B289-6879DC74A6C8}" srcOrd="2" destOrd="0" parTransId="{ECE50B97-9294-4F25-8B80-2BF7F03B3126}" sibTransId="{8E7E6420-84D5-431D-8BA1-AC70DAFD4CAA}"/>
    <dgm:cxn modelId="{797A2A90-0C5D-4985-B5BC-F5F1191FA8F3}" type="presParOf" srcId="{031B2D38-206B-4600-B3C3-DF6B17D26012}" destId="{80CA0F9A-E675-4BD2-91B8-AFB4828B116B}" srcOrd="0" destOrd="0" presId="urn:microsoft.com/office/officeart/2005/8/layout/default#1"/>
    <dgm:cxn modelId="{6403DD88-0F89-4B53-9794-C3E50E43B648}" type="presParOf" srcId="{031B2D38-206B-4600-B3C3-DF6B17D26012}" destId="{6070E3BD-5D00-4963-B320-CEFC004F304E}" srcOrd="1" destOrd="0" presId="urn:microsoft.com/office/officeart/2005/8/layout/default#1"/>
    <dgm:cxn modelId="{BFEC58AF-2B59-49C9-80C1-B3FF7DD75999}" type="presParOf" srcId="{031B2D38-206B-4600-B3C3-DF6B17D26012}" destId="{61C6157B-D529-4608-ABAF-25119FEF2871}" srcOrd="2" destOrd="0" presId="urn:microsoft.com/office/officeart/2005/8/layout/default#1"/>
    <dgm:cxn modelId="{A2166249-19DC-48D7-AFF7-81E96408B42C}" type="presParOf" srcId="{031B2D38-206B-4600-B3C3-DF6B17D26012}" destId="{A4E881CD-3AC9-4A96-A291-77BDF2A17BF4}" srcOrd="3" destOrd="0" presId="urn:microsoft.com/office/officeart/2005/8/layout/default#1"/>
    <dgm:cxn modelId="{74297032-8C95-4D60-94E9-D7F459A806A3}" type="presParOf" srcId="{031B2D38-206B-4600-B3C3-DF6B17D26012}" destId="{A9688A4E-AFC3-4B5B-BC8C-E55B215AFEFC}" srcOrd="4" destOrd="0" presId="urn:microsoft.com/office/officeart/2005/8/layout/default#1"/>
    <dgm:cxn modelId="{1F685CEF-4E95-461B-AE49-E9DC0F85FF47}" type="presParOf" srcId="{031B2D38-206B-4600-B3C3-DF6B17D26012}" destId="{2455C9F7-7776-49EE-8088-9A1FC340F6FC}" srcOrd="5" destOrd="0" presId="urn:microsoft.com/office/officeart/2005/8/layout/default#1"/>
    <dgm:cxn modelId="{A94E011C-59A1-4863-BAB0-300F83F08A1C}" type="presParOf" srcId="{031B2D38-206B-4600-B3C3-DF6B17D26012}" destId="{841322A7-5009-4444-9DB0-540C7B4FFC2C}" srcOrd="6" destOrd="0" presId="urn:microsoft.com/office/officeart/2005/8/layout/default#1"/>
    <dgm:cxn modelId="{87B61F56-E59B-48F5-B5F9-44DBD38C5DED}" type="presParOf" srcId="{031B2D38-206B-4600-B3C3-DF6B17D26012}" destId="{C6A7EB2B-D7C8-4954-A42E-AD62EB72A2FD}" srcOrd="7" destOrd="0" presId="urn:microsoft.com/office/officeart/2005/8/layout/default#1"/>
    <dgm:cxn modelId="{2864872A-5691-4C31-9E98-A8E4534185E9}" type="presParOf" srcId="{031B2D38-206B-4600-B3C3-DF6B17D26012}" destId="{D3A0CD6B-D014-4526-98C4-A5585E8083B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DA40B-913A-4DCE-A5A0-B40447EBAEB5}" type="doc">
      <dgm:prSet loTypeId="urn:microsoft.com/office/officeart/2005/8/layout/cycle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10E04F1-DC8A-48E2-8754-80A3D850FE23}">
      <dgm:prSet phldrT="[Текст]"/>
      <dgm:spPr/>
      <dgm:t>
        <a:bodyPr/>
        <a:lstStyle/>
        <a:p>
          <a:r>
            <a:rPr lang="ru-RU" dirty="0" smtClean="0"/>
            <a:t>риск кровоизлияния в мозг</a:t>
          </a:r>
          <a:endParaRPr lang="ru-RU" dirty="0"/>
        </a:p>
      </dgm:t>
    </dgm:pt>
    <dgm:pt modelId="{99C55120-994C-437D-A73A-3613EF7A3F10}" type="parTrans" cxnId="{3F70AB69-34DE-4E3C-98BE-267A5D1AFCE4}">
      <dgm:prSet/>
      <dgm:spPr/>
      <dgm:t>
        <a:bodyPr/>
        <a:lstStyle/>
        <a:p>
          <a:endParaRPr lang="ru-RU"/>
        </a:p>
      </dgm:t>
    </dgm:pt>
    <dgm:pt modelId="{34A33904-8C6D-4DE9-BBC0-26DAEE546E36}" type="sibTrans" cxnId="{3F70AB69-34DE-4E3C-98BE-267A5D1AFCE4}">
      <dgm:prSet/>
      <dgm:spPr/>
      <dgm:t>
        <a:bodyPr/>
        <a:lstStyle/>
        <a:p>
          <a:endParaRPr lang="ru-RU"/>
        </a:p>
      </dgm:t>
    </dgm:pt>
    <dgm:pt modelId="{DE707DB4-F4C8-4514-9BAD-C365ECC55B7F}">
      <dgm:prSet phldrT="[Текст]"/>
      <dgm:spPr/>
      <dgm:t>
        <a:bodyPr/>
        <a:lstStyle/>
        <a:p>
          <a:r>
            <a:rPr lang="ru-RU" dirty="0" smtClean="0"/>
            <a:t>нарушения иммунной системы</a:t>
          </a:r>
          <a:endParaRPr lang="ru-RU" dirty="0"/>
        </a:p>
      </dgm:t>
    </dgm:pt>
    <dgm:pt modelId="{AD57B7A5-7DF7-4E6D-8547-2BD4CAEAC5C2}" type="parTrans" cxnId="{3E873575-3603-4D01-B437-3A5FA02517E4}">
      <dgm:prSet/>
      <dgm:spPr/>
      <dgm:t>
        <a:bodyPr/>
        <a:lstStyle/>
        <a:p>
          <a:endParaRPr lang="ru-RU"/>
        </a:p>
      </dgm:t>
    </dgm:pt>
    <dgm:pt modelId="{3922220A-92BF-4B95-AEAB-4156B6A087E0}" type="sibTrans" cxnId="{3E873575-3603-4D01-B437-3A5FA02517E4}">
      <dgm:prSet/>
      <dgm:spPr/>
      <dgm:t>
        <a:bodyPr/>
        <a:lstStyle/>
        <a:p>
          <a:endParaRPr lang="ru-RU"/>
        </a:p>
      </dgm:t>
    </dgm:pt>
    <dgm:pt modelId="{BA5BD0D8-DB17-4094-818A-C32BC991FB24}">
      <dgm:prSet phldrT="[Текст]"/>
      <dgm:spPr/>
      <dgm:t>
        <a:bodyPr/>
        <a:lstStyle/>
        <a:p>
          <a:r>
            <a:rPr lang="ru-RU" dirty="0" smtClean="0"/>
            <a:t>различные типы анемии</a:t>
          </a:r>
          <a:endParaRPr lang="ru-RU" dirty="0"/>
        </a:p>
      </dgm:t>
    </dgm:pt>
    <dgm:pt modelId="{935B002D-C895-43A3-8ED1-757E0466E765}" type="parTrans" cxnId="{FA8F6E35-1849-4C3A-9852-4E86412C0D4A}">
      <dgm:prSet/>
      <dgm:spPr/>
      <dgm:t>
        <a:bodyPr/>
        <a:lstStyle/>
        <a:p>
          <a:endParaRPr lang="ru-RU"/>
        </a:p>
      </dgm:t>
    </dgm:pt>
    <dgm:pt modelId="{EFDD1CCD-601B-4A9E-844A-09392011DD37}" type="sibTrans" cxnId="{FA8F6E35-1849-4C3A-9852-4E86412C0D4A}">
      <dgm:prSet/>
      <dgm:spPr/>
      <dgm:t>
        <a:bodyPr/>
        <a:lstStyle/>
        <a:p>
          <a:endParaRPr lang="ru-RU"/>
        </a:p>
      </dgm:t>
    </dgm:pt>
    <dgm:pt modelId="{AFEA8032-D4E0-4CFD-9C2B-E6B81289A772}">
      <dgm:prSet phldrT="[Текст]"/>
      <dgm:spPr/>
      <dgm:t>
        <a:bodyPr/>
        <a:lstStyle/>
        <a:p>
          <a:r>
            <a:rPr lang="ru-RU" dirty="0" smtClean="0"/>
            <a:t>алкогольная энцефалопатия</a:t>
          </a:r>
          <a:endParaRPr lang="ru-RU" dirty="0"/>
        </a:p>
      </dgm:t>
    </dgm:pt>
    <dgm:pt modelId="{79E18A20-4D5C-42BC-A6E9-570B841E2E07}" type="parTrans" cxnId="{54B5CED7-C817-40A7-8E1E-D8E3CCDAE266}">
      <dgm:prSet/>
      <dgm:spPr/>
      <dgm:t>
        <a:bodyPr/>
        <a:lstStyle/>
        <a:p>
          <a:endParaRPr lang="ru-RU"/>
        </a:p>
      </dgm:t>
    </dgm:pt>
    <dgm:pt modelId="{90F9D9C3-6FBE-471C-9748-81D2D41CD2CB}" type="sibTrans" cxnId="{54B5CED7-C817-40A7-8E1E-D8E3CCDAE266}">
      <dgm:prSet/>
      <dgm:spPr/>
      <dgm:t>
        <a:bodyPr/>
        <a:lstStyle/>
        <a:p>
          <a:endParaRPr lang="ru-RU"/>
        </a:p>
      </dgm:t>
    </dgm:pt>
    <dgm:pt modelId="{98B1A08A-53EF-4385-B5FD-2752552CE3A5}">
      <dgm:prSet phldrT="[Текст]"/>
      <dgm:spPr/>
      <dgm:t>
        <a:bodyPr/>
        <a:lstStyle/>
        <a:p>
          <a:r>
            <a:rPr lang="ru-RU" dirty="0" smtClean="0"/>
            <a:t>алкогольная нефропатия</a:t>
          </a:r>
          <a:endParaRPr lang="ru-RU" dirty="0"/>
        </a:p>
      </dgm:t>
    </dgm:pt>
    <dgm:pt modelId="{F2B4D9E6-FE3F-4986-B3E7-7880BA5D02DA}" type="parTrans" cxnId="{820AF47B-47C3-47B1-B6A4-A06DDDFFD15A}">
      <dgm:prSet/>
      <dgm:spPr/>
      <dgm:t>
        <a:bodyPr/>
        <a:lstStyle/>
        <a:p>
          <a:endParaRPr lang="ru-RU"/>
        </a:p>
      </dgm:t>
    </dgm:pt>
    <dgm:pt modelId="{E8640B88-70E1-4F69-A5F0-3B6E5B9A6522}" type="sibTrans" cxnId="{820AF47B-47C3-47B1-B6A4-A06DDDFFD15A}">
      <dgm:prSet/>
      <dgm:spPr/>
      <dgm:t>
        <a:bodyPr/>
        <a:lstStyle/>
        <a:p>
          <a:endParaRPr lang="ru-RU"/>
        </a:p>
      </dgm:t>
    </dgm:pt>
    <dgm:pt modelId="{C1919B7D-5761-4DEE-B165-8496ECC6B7E7}">
      <dgm:prSet phldrT="[Текст]"/>
      <dgm:spPr/>
      <dgm:t>
        <a:bodyPr/>
        <a:lstStyle/>
        <a:p>
          <a:r>
            <a:rPr lang="ru-RU" dirty="0" smtClean="0"/>
            <a:t>алкогольный гепатит</a:t>
          </a:r>
          <a:endParaRPr lang="ru-RU" dirty="0"/>
        </a:p>
      </dgm:t>
    </dgm:pt>
    <dgm:pt modelId="{C35A79C3-D2A2-4A10-8B0C-26901427F9AD}" type="parTrans" cxnId="{1CA9F6D3-6DCE-4B1E-8F33-4606A1BD2E5D}">
      <dgm:prSet/>
      <dgm:spPr/>
      <dgm:t>
        <a:bodyPr/>
        <a:lstStyle/>
        <a:p>
          <a:endParaRPr lang="ru-RU"/>
        </a:p>
      </dgm:t>
    </dgm:pt>
    <dgm:pt modelId="{13756D05-58FE-41C4-B019-9E0B7478849F}" type="sibTrans" cxnId="{1CA9F6D3-6DCE-4B1E-8F33-4606A1BD2E5D}">
      <dgm:prSet/>
      <dgm:spPr/>
      <dgm:t>
        <a:bodyPr/>
        <a:lstStyle/>
        <a:p>
          <a:endParaRPr lang="ru-RU"/>
        </a:p>
      </dgm:t>
    </dgm:pt>
    <dgm:pt modelId="{348780E7-F85A-4BB1-903D-A68D8EBB0314}">
      <dgm:prSet phldrT="[Текст]"/>
      <dgm:spPr/>
      <dgm:t>
        <a:bodyPr/>
        <a:lstStyle/>
        <a:p>
          <a:r>
            <a:rPr lang="ru-RU" dirty="0" smtClean="0"/>
            <a:t>алкогольный панкреатит </a:t>
          </a:r>
          <a:endParaRPr lang="ru-RU" dirty="0"/>
        </a:p>
      </dgm:t>
    </dgm:pt>
    <dgm:pt modelId="{2CF62F64-DCE9-434F-BC1C-8EA1BC082030}" type="parTrans" cxnId="{7FBE3AD4-D15C-40AB-AE64-FEE00625757A}">
      <dgm:prSet/>
      <dgm:spPr/>
      <dgm:t>
        <a:bodyPr/>
        <a:lstStyle/>
        <a:p>
          <a:endParaRPr lang="ru-RU"/>
        </a:p>
      </dgm:t>
    </dgm:pt>
    <dgm:pt modelId="{9333433D-BCEA-44FE-A411-0E743DBDD51E}" type="sibTrans" cxnId="{7FBE3AD4-D15C-40AB-AE64-FEE00625757A}">
      <dgm:prSet/>
      <dgm:spPr/>
      <dgm:t>
        <a:bodyPr/>
        <a:lstStyle/>
        <a:p>
          <a:endParaRPr lang="ru-RU"/>
        </a:p>
      </dgm:t>
    </dgm:pt>
    <dgm:pt modelId="{8D137E62-4F9A-4B74-AC6F-40C3F383D80A}">
      <dgm:prSet phldrT="[Текст]"/>
      <dgm:spPr/>
      <dgm:t>
        <a:bodyPr/>
        <a:lstStyle/>
        <a:p>
          <a:r>
            <a:rPr lang="ru-RU" dirty="0" smtClean="0"/>
            <a:t>алкогольный гастрит</a:t>
          </a:r>
          <a:endParaRPr lang="ru-RU" dirty="0"/>
        </a:p>
      </dgm:t>
    </dgm:pt>
    <dgm:pt modelId="{8A5A2B66-C4E5-4400-8927-4CD8EFA2549B}" type="parTrans" cxnId="{D7CBA303-C0DA-44BB-AD2F-3069BBD64C38}">
      <dgm:prSet/>
      <dgm:spPr/>
      <dgm:t>
        <a:bodyPr/>
        <a:lstStyle/>
        <a:p>
          <a:endParaRPr lang="ru-RU"/>
        </a:p>
      </dgm:t>
    </dgm:pt>
    <dgm:pt modelId="{C160980D-8319-4830-A92A-3F747854A8FF}" type="sibTrans" cxnId="{D7CBA303-C0DA-44BB-AD2F-3069BBD64C38}">
      <dgm:prSet/>
      <dgm:spPr/>
      <dgm:t>
        <a:bodyPr/>
        <a:lstStyle/>
        <a:p>
          <a:endParaRPr lang="ru-RU"/>
        </a:p>
      </dgm:t>
    </dgm:pt>
    <dgm:pt modelId="{0E012974-A6DA-4AC4-B314-E25CFC3150C2}" type="pres">
      <dgm:prSet presAssocID="{FE3DA40B-913A-4DCE-A5A0-B40447EBAE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78728-B50A-4968-90DE-3854DEA4F4D7}" type="pres">
      <dgm:prSet presAssocID="{FE3DA40B-913A-4DCE-A5A0-B40447EBAEB5}" presName="cycle" presStyleCnt="0"/>
      <dgm:spPr/>
    </dgm:pt>
    <dgm:pt modelId="{9AA45A5D-70BE-426E-B202-148FB9FED302}" type="pres">
      <dgm:prSet presAssocID="{610E04F1-DC8A-48E2-8754-80A3D850FE23}" presName="nodeFirstNode" presStyleLbl="node1" presStyleIdx="0" presStyleCnt="8" custScaleX="117604" custScaleY="135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309D3-539C-4540-8844-32832C9FF7DA}" type="pres">
      <dgm:prSet presAssocID="{34A33904-8C6D-4DE9-BBC0-26DAEE546E3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5AAA1C8-67F9-4FE0-89A8-B142834C9B09}" type="pres">
      <dgm:prSet presAssocID="{DE707DB4-F4C8-4514-9BAD-C365ECC55B7F}" presName="nodeFollowingNodes" presStyleLbl="node1" presStyleIdx="1" presStyleCnt="8" custScaleX="114468" custScaleY="130571" custRadScaleRad="102426" custRadScaleInc="1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43243-231A-4174-8EFB-2CA6B325B547}" type="pres">
      <dgm:prSet presAssocID="{BA5BD0D8-DB17-4094-818A-C32BC991FB24}" presName="nodeFollowingNodes" presStyleLbl="node1" presStyleIdx="2" presStyleCnt="8" custScaleX="119391" custScaleY="14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D307-41B1-4C96-8411-B10AC89A286F}" type="pres">
      <dgm:prSet presAssocID="{AFEA8032-D4E0-4CFD-9C2B-E6B81289A772}" presName="nodeFollowingNodes" presStyleLbl="node1" presStyleIdx="3" presStyleCnt="8" custScaleX="124163" custScaleY="125193" custRadScaleRad="101285" custRadScaleInc="-24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85848-80A5-4BA8-B96F-66B88031A01E}" type="pres">
      <dgm:prSet presAssocID="{98B1A08A-53EF-4385-B5FD-2752552CE3A5}" presName="nodeFollowingNodes" presStyleLbl="node1" presStyleIdx="4" presStyleCnt="8" custScaleX="113123" custScaleY="13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1E723-0F8A-49A6-8C36-9376308EB52D}" type="pres">
      <dgm:prSet presAssocID="{C1919B7D-5761-4DEE-B165-8496ECC6B7E7}" presName="nodeFollowingNodes" presStyleLbl="node1" presStyleIdx="5" presStyleCnt="8" custScaleX="118948" custScaleY="123008" custRadScaleRad="100511" custRadScaleInc="1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8D59F-99ED-4DBA-B2D4-B48DE915D85F}" type="pres">
      <dgm:prSet presAssocID="{348780E7-F85A-4BB1-903D-A68D8EBB0314}" presName="nodeFollowingNodes" presStyleLbl="node1" presStyleIdx="6" presStyleCnt="8" custScaleX="113710" custScaleY="14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BC56-94C0-42B1-B23D-28CB03D203AA}" type="pres">
      <dgm:prSet presAssocID="{8D137E62-4F9A-4B74-AC6F-40C3F383D80A}" presName="nodeFollowingNodes" presStyleLbl="node1" presStyleIdx="7" presStyleCnt="8" custScaleX="111778" custScaleY="127922" custRadScaleRad="98163" custRadScaleInc="-14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33A8A-8840-445C-95A2-5DDAF3E40F80}" type="presOf" srcId="{DE707DB4-F4C8-4514-9BAD-C365ECC55B7F}" destId="{55AAA1C8-67F9-4FE0-89A8-B142834C9B09}" srcOrd="0" destOrd="0" presId="urn:microsoft.com/office/officeart/2005/8/layout/cycle3"/>
    <dgm:cxn modelId="{AB55E4F0-698B-438F-9D55-B92907B65C6A}" type="presOf" srcId="{AFEA8032-D4E0-4CFD-9C2B-E6B81289A772}" destId="{B943D307-41B1-4C96-8411-B10AC89A286F}" srcOrd="0" destOrd="0" presId="urn:microsoft.com/office/officeart/2005/8/layout/cycle3"/>
    <dgm:cxn modelId="{62B47B37-2ADD-4F77-A53E-D05E0F65644F}" type="presOf" srcId="{C1919B7D-5761-4DEE-B165-8496ECC6B7E7}" destId="{2661E723-0F8A-49A6-8C36-9376308EB52D}" srcOrd="0" destOrd="0" presId="urn:microsoft.com/office/officeart/2005/8/layout/cycle3"/>
    <dgm:cxn modelId="{3DACEBE7-B5C9-4193-BF6A-B156D3538F31}" type="presOf" srcId="{BA5BD0D8-DB17-4094-818A-C32BC991FB24}" destId="{BC343243-231A-4174-8EFB-2CA6B325B547}" srcOrd="0" destOrd="0" presId="urn:microsoft.com/office/officeart/2005/8/layout/cycle3"/>
    <dgm:cxn modelId="{3F70AB69-34DE-4E3C-98BE-267A5D1AFCE4}" srcId="{FE3DA40B-913A-4DCE-A5A0-B40447EBAEB5}" destId="{610E04F1-DC8A-48E2-8754-80A3D850FE23}" srcOrd="0" destOrd="0" parTransId="{99C55120-994C-437D-A73A-3613EF7A3F10}" sibTransId="{34A33904-8C6D-4DE9-BBC0-26DAEE546E36}"/>
    <dgm:cxn modelId="{CD460458-8BA3-461D-8769-FD5FA9096246}" type="presOf" srcId="{610E04F1-DC8A-48E2-8754-80A3D850FE23}" destId="{9AA45A5D-70BE-426E-B202-148FB9FED302}" srcOrd="0" destOrd="0" presId="urn:microsoft.com/office/officeart/2005/8/layout/cycle3"/>
    <dgm:cxn modelId="{820AF47B-47C3-47B1-B6A4-A06DDDFFD15A}" srcId="{FE3DA40B-913A-4DCE-A5A0-B40447EBAEB5}" destId="{98B1A08A-53EF-4385-B5FD-2752552CE3A5}" srcOrd="4" destOrd="0" parTransId="{F2B4D9E6-FE3F-4986-B3E7-7880BA5D02DA}" sibTransId="{E8640B88-70E1-4F69-A5F0-3B6E5B9A6522}"/>
    <dgm:cxn modelId="{3E873575-3603-4D01-B437-3A5FA02517E4}" srcId="{FE3DA40B-913A-4DCE-A5A0-B40447EBAEB5}" destId="{DE707DB4-F4C8-4514-9BAD-C365ECC55B7F}" srcOrd="1" destOrd="0" parTransId="{AD57B7A5-7DF7-4E6D-8547-2BD4CAEAC5C2}" sibTransId="{3922220A-92BF-4B95-AEAB-4156B6A087E0}"/>
    <dgm:cxn modelId="{7FBE3AD4-D15C-40AB-AE64-FEE00625757A}" srcId="{FE3DA40B-913A-4DCE-A5A0-B40447EBAEB5}" destId="{348780E7-F85A-4BB1-903D-A68D8EBB0314}" srcOrd="6" destOrd="0" parTransId="{2CF62F64-DCE9-434F-BC1C-8EA1BC082030}" sibTransId="{9333433D-BCEA-44FE-A411-0E743DBDD51E}"/>
    <dgm:cxn modelId="{D7CBA303-C0DA-44BB-AD2F-3069BBD64C38}" srcId="{FE3DA40B-913A-4DCE-A5A0-B40447EBAEB5}" destId="{8D137E62-4F9A-4B74-AC6F-40C3F383D80A}" srcOrd="7" destOrd="0" parTransId="{8A5A2B66-C4E5-4400-8927-4CD8EFA2549B}" sibTransId="{C160980D-8319-4830-A92A-3F747854A8FF}"/>
    <dgm:cxn modelId="{91CE4EFE-A52F-4052-9757-E9171DDCD973}" type="presOf" srcId="{8D137E62-4F9A-4B74-AC6F-40C3F383D80A}" destId="{06B7BC56-94C0-42B1-B23D-28CB03D203AA}" srcOrd="0" destOrd="0" presId="urn:microsoft.com/office/officeart/2005/8/layout/cycle3"/>
    <dgm:cxn modelId="{61319730-CCF3-4B59-8861-4252CCF81224}" type="presOf" srcId="{348780E7-F85A-4BB1-903D-A68D8EBB0314}" destId="{C4A8D59F-99ED-4DBA-B2D4-B48DE915D85F}" srcOrd="0" destOrd="0" presId="urn:microsoft.com/office/officeart/2005/8/layout/cycle3"/>
    <dgm:cxn modelId="{54B5CED7-C817-40A7-8E1E-D8E3CCDAE266}" srcId="{FE3DA40B-913A-4DCE-A5A0-B40447EBAEB5}" destId="{AFEA8032-D4E0-4CFD-9C2B-E6B81289A772}" srcOrd="3" destOrd="0" parTransId="{79E18A20-4D5C-42BC-A6E9-570B841E2E07}" sibTransId="{90F9D9C3-6FBE-471C-9748-81D2D41CD2CB}"/>
    <dgm:cxn modelId="{1D07B0F1-9B1C-4F3C-ACEB-3BF9CA324567}" type="presOf" srcId="{FE3DA40B-913A-4DCE-A5A0-B40447EBAEB5}" destId="{0E012974-A6DA-4AC4-B314-E25CFC3150C2}" srcOrd="0" destOrd="0" presId="urn:microsoft.com/office/officeart/2005/8/layout/cycle3"/>
    <dgm:cxn modelId="{C4D70035-95CB-4DA7-8924-92264F2E6CB9}" type="presOf" srcId="{98B1A08A-53EF-4385-B5FD-2752552CE3A5}" destId="{8FD85848-80A5-4BA8-B96F-66B88031A01E}" srcOrd="0" destOrd="0" presId="urn:microsoft.com/office/officeart/2005/8/layout/cycle3"/>
    <dgm:cxn modelId="{A17FB63D-F3D2-454D-835A-7C514029CE7D}" type="presOf" srcId="{34A33904-8C6D-4DE9-BBC0-26DAEE546E36}" destId="{18D309D3-539C-4540-8844-32832C9FF7DA}" srcOrd="0" destOrd="0" presId="urn:microsoft.com/office/officeart/2005/8/layout/cycle3"/>
    <dgm:cxn modelId="{FA8F6E35-1849-4C3A-9852-4E86412C0D4A}" srcId="{FE3DA40B-913A-4DCE-A5A0-B40447EBAEB5}" destId="{BA5BD0D8-DB17-4094-818A-C32BC991FB24}" srcOrd="2" destOrd="0" parTransId="{935B002D-C895-43A3-8ED1-757E0466E765}" sibTransId="{EFDD1CCD-601B-4A9E-844A-09392011DD37}"/>
    <dgm:cxn modelId="{1CA9F6D3-6DCE-4B1E-8F33-4606A1BD2E5D}" srcId="{FE3DA40B-913A-4DCE-A5A0-B40447EBAEB5}" destId="{C1919B7D-5761-4DEE-B165-8496ECC6B7E7}" srcOrd="5" destOrd="0" parTransId="{C35A79C3-D2A2-4A10-8B0C-26901427F9AD}" sibTransId="{13756D05-58FE-41C4-B019-9E0B7478849F}"/>
    <dgm:cxn modelId="{87066F2D-5928-49E0-88BB-73300BA8C34B}" type="presParOf" srcId="{0E012974-A6DA-4AC4-B314-E25CFC3150C2}" destId="{23D78728-B50A-4968-90DE-3854DEA4F4D7}" srcOrd="0" destOrd="0" presId="urn:microsoft.com/office/officeart/2005/8/layout/cycle3"/>
    <dgm:cxn modelId="{A56DF188-3345-4B83-94C7-7D692D3D1E28}" type="presParOf" srcId="{23D78728-B50A-4968-90DE-3854DEA4F4D7}" destId="{9AA45A5D-70BE-426E-B202-148FB9FED302}" srcOrd="0" destOrd="0" presId="urn:microsoft.com/office/officeart/2005/8/layout/cycle3"/>
    <dgm:cxn modelId="{5B40B857-B37C-4EDE-96AE-101F79EB446B}" type="presParOf" srcId="{23D78728-B50A-4968-90DE-3854DEA4F4D7}" destId="{18D309D3-539C-4540-8844-32832C9FF7DA}" srcOrd="1" destOrd="0" presId="urn:microsoft.com/office/officeart/2005/8/layout/cycle3"/>
    <dgm:cxn modelId="{88409A1D-10D2-4578-90B4-CD62CCE13ACA}" type="presParOf" srcId="{23D78728-B50A-4968-90DE-3854DEA4F4D7}" destId="{55AAA1C8-67F9-4FE0-89A8-B142834C9B09}" srcOrd="2" destOrd="0" presId="urn:microsoft.com/office/officeart/2005/8/layout/cycle3"/>
    <dgm:cxn modelId="{A1314954-74ED-4CA7-9630-F4E1D3723118}" type="presParOf" srcId="{23D78728-B50A-4968-90DE-3854DEA4F4D7}" destId="{BC343243-231A-4174-8EFB-2CA6B325B547}" srcOrd="3" destOrd="0" presId="urn:microsoft.com/office/officeart/2005/8/layout/cycle3"/>
    <dgm:cxn modelId="{047D642A-91E5-4924-A43D-FD830067B122}" type="presParOf" srcId="{23D78728-B50A-4968-90DE-3854DEA4F4D7}" destId="{B943D307-41B1-4C96-8411-B10AC89A286F}" srcOrd="4" destOrd="0" presId="urn:microsoft.com/office/officeart/2005/8/layout/cycle3"/>
    <dgm:cxn modelId="{75EB6C96-ACC3-4B84-B7F3-D420D5F172E7}" type="presParOf" srcId="{23D78728-B50A-4968-90DE-3854DEA4F4D7}" destId="{8FD85848-80A5-4BA8-B96F-66B88031A01E}" srcOrd="5" destOrd="0" presId="urn:microsoft.com/office/officeart/2005/8/layout/cycle3"/>
    <dgm:cxn modelId="{61958E92-ADC8-4F92-B1DA-E7DCC8647FD5}" type="presParOf" srcId="{23D78728-B50A-4968-90DE-3854DEA4F4D7}" destId="{2661E723-0F8A-49A6-8C36-9376308EB52D}" srcOrd="6" destOrd="0" presId="urn:microsoft.com/office/officeart/2005/8/layout/cycle3"/>
    <dgm:cxn modelId="{173FA9AD-5793-4A1E-BAD7-675BB008F730}" type="presParOf" srcId="{23D78728-B50A-4968-90DE-3854DEA4F4D7}" destId="{C4A8D59F-99ED-4DBA-B2D4-B48DE915D85F}" srcOrd="7" destOrd="0" presId="urn:microsoft.com/office/officeart/2005/8/layout/cycle3"/>
    <dgm:cxn modelId="{2A40F907-6B2B-4C24-8CF8-55CB289AD267}" type="presParOf" srcId="{23D78728-B50A-4968-90DE-3854DEA4F4D7}" destId="{06B7BC56-94C0-42B1-B23D-28CB03D203A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BF313-B39E-4248-A99B-C3B9B70D941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69A4E5-6A07-42FD-A4BE-99C1C946188A}">
      <dgm:prSet phldrT="[Текст]" custT="1"/>
      <dgm:spPr/>
      <dgm:t>
        <a:bodyPr/>
        <a:lstStyle/>
        <a:p>
          <a:r>
            <a:rPr lang="ru-RU" sz="2400" b="1" dirty="0" smtClean="0"/>
            <a:t>Цирроз печени - заболевание печени</a:t>
          </a:r>
          <a:endParaRPr lang="ru-RU" sz="2400" b="1" dirty="0"/>
        </a:p>
      </dgm:t>
    </dgm:pt>
    <dgm:pt modelId="{483330BF-6432-496E-B26F-A5D08F34DA0D}" type="parTrans" cxnId="{4F958F0C-812F-47B0-936A-B6E239176081}">
      <dgm:prSet/>
      <dgm:spPr/>
      <dgm:t>
        <a:bodyPr/>
        <a:lstStyle/>
        <a:p>
          <a:endParaRPr lang="ru-RU"/>
        </a:p>
      </dgm:t>
    </dgm:pt>
    <dgm:pt modelId="{7EA745A3-FC42-404C-9588-4F0A7C173F78}" type="sibTrans" cxnId="{4F958F0C-812F-47B0-936A-B6E239176081}">
      <dgm:prSet/>
      <dgm:spPr/>
      <dgm:t>
        <a:bodyPr/>
        <a:lstStyle/>
        <a:p>
          <a:endParaRPr lang="ru-RU"/>
        </a:p>
      </dgm:t>
    </dgm:pt>
    <dgm:pt modelId="{AB9D2A9A-65DB-4A51-9FC4-1B9E1C0C4269}">
      <dgm:prSet phldrT="[Текст]" custT="1"/>
      <dgm:spPr/>
      <dgm:t>
        <a:bodyPr/>
        <a:lstStyle/>
        <a:p>
          <a:r>
            <a:rPr lang="ru-RU" sz="2400" b="1" dirty="0" smtClean="0"/>
            <a:t>Рак пищевода – онкологическое заболевание пищевода</a:t>
          </a:r>
          <a:endParaRPr lang="ru-RU" sz="2400" b="1" dirty="0"/>
        </a:p>
      </dgm:t>
    </dgm:pt>
    <dgm:pt modelId="{1F72FE12-132C-4ACB-B626-F609F2765756}" type="parTrans" cxnId="{CBA22CFA-3840-4AEF-BA55-101C02E15E27}">
      <dgm:prSet/>
      <dgm:spPr/>
      <dgm:t>
        <a:bodyPr/>
        <a:lstStyle/>
        <a:p>
          <a:endParaRPr lang="ru-RU"/>
        </a:p>
      </dgm:t>
    </dgm:pt>
    <dgm:pt modelId="{F59A38A6-23F4-4F00-9076-2903E7788DE8}" type="sibTrans" cxnId="{CBA22CFA-3840-4AEF-BA55-101C02E15E27}">
      <dgm:prSet/>
      <dgm:spPr/>
      <dgm:t>
        <a:bodyPr/>
        <a:lstStyle/>
        <a:p>
          <a:endParaRPr lang="ru-RU"/>
        </a:p>
      </dgm:t>
    </dgm:pt>
    <dgm:pt modelId="{4AD30F22-1B7A-4C69-9D0A-AFEBE9F8A6EC}">
      <dgm:prSet phldrT="[Текст]" custT="1"/>
      <dgm:spPr/>
      <dgm:t>
        <a:bodyPr/>
        <a:lstStyle/>
        <a:p>
          <a:r>
            <a:rPr lang="ru-RU" sz="2400" b="1" dirty="0" smtClean="0"/>
            <a:t>Аритмия сердца – патологическое состояние, при котором происходит нарушение частоты, ритмичности и последовательности возбуждения и сокращения сердца.</a:t>
          </a:r>
          <a:endParaRPr lang="ru-RU" sz="2400" b="1" dirty="0"/>
        </a:p>
      </dgm:t>
    </dgm:pt>
    <dgm:pt modelId="{94DE659B-8228-48D5-AB13-43A2F2C2E3DE}" type="parTrans" cxnId="{A3A1B45D-57AD-420F-9F0E-A4556AB21423}">
      <dgm:prSet/>
      <dgm:spPr/>
      <dgm:t>
        <a:bodyPr/>
        <a:lstStyle/>
        <a:p>
          <a:endParaRPr lang="ru-RU"/>
        </a:p>
      </dgm:t>
    </dgm:pt>
    <dgm:pt modelId="{96E6F396-28C7-45E7-8284-C1EFF9233C52}" type="sibTrans" cxnId="{A3A1B45D-57AD-420F-9F0E-A4556AB21423}">
      <dgm:prSet/>
      <dgm:spPr/>
      <dgm:t>
        <a:bodyPr/>
        <a:lstStyle/>
        <a:p>
          <a:endParaRPr lang="ru-RU"/>
        </a:p>
      </dgm:t>
    </dgm:pt>
    <dgm:pt modelId="{6AE14552-A710-4F21-A15B-CC1C428F4516}">
      <dgm:prSet phldrT="[Текст]" custT="1"/>
      <dgm:spPr/>
      <dgm:t>
        <a:bodyPr/>
        <a:lstStyle/>
        <a:p>
          <a:r>
            <a:rPr lang="ru-RU" sz="2400" b="1" dirty="0" smtClean="0"/>
            <a:t>Гемолитическая анемия –главным признаком является усиленное разрушение эритроцитов</a:t>
          </a:r>
          <a:endParaRPr lang="ru-RU" sz="2400" b="1" dirty="0"/>
        </a:p>
      </dgm:t>
    </dgm:pt>
    <dgm:pt modelId="{8A622A7D-61DA-4247-967A-563BE0D7EA4D}" type="parTrans" cxnId="{FBE7FC78-C233-4D1D-A1AF-ADDF9B8D544C}">
      <dgm:prSet/>
      <dgm:spPr/>
      <dgm:t>
        <a:bodyPr/>
        <a:lstStyle/>
        <a:p>
          <a:endParaRPr lang="ru-RU"/>
        </a:p>
      </dgm:t>
    </dgm:pt>
    <dgm:pt modelId="{5F0B98A7-23D8-4FF1-AD8C-99DA1EEEAC44}" type="sibTrans" cxnId="{FBE7FC78-C233-4D1D-A1AF-ADDF9B8D544C}">
      <dgm:prSet/>
      <dgm:spPr/>
      <dgm:t>
        <a:bodyPr/>
        <a:lstStyle/>
        <a:p>
          <a:endParaRPr lang="ru-RU"/>
        </a:p>
      </dgm:t>
    </dgm:pt>
    <dgm:pt modelId="{4BF26A17-4B38-4521-A498-348549E57A54}">
      <dgm:prSet phldrT="[Текст]" custT="1"/>
      <dgm:spPr/>
      <dgm:t>
        <a:bodyPr/>
        <a:lstStyle/>
        <a:p>
          <a:r>
            <a:rPr lang="ru-RU" sz="2400" b="1" dirty="0" smtClean="0"/>
            <a:t>Рак желудка - злокачественная опухоль , происходящая из эпителия слизистой оболочки желудка</a:t>
          </a:r>
          <a:endParaRPr lang="ru-RU" sz="2400" b="1" dirty="0"/>
        </a:p>
      </dgm:t>
    </dgm:pt>
    <dgm:pt modelId="{4B733BD6-E9E9-4015-9F06-8CCC3EE59AD3}" type="parTrans" cxnId="{246E934E-D664-473F-964E-0FAD124EC2A2}">
      <dgm:prSet/>
      <dgm:spPr/>
      <dgm:t>
        <a:bodyPr/>
        <a:lstStyle/>
        <a:p>
          <a:endParaRPr lang="ru-RU"/>
        </a:p>
      </dgm:t>
    </dgm:pt>
    <dgm:pt modelId="{70E3CC15-41E6-4FC5-ADAA-A9C5D139E566}" type="sibTrans" cxnId="{246E934E-D664-473F-964E-0FAD124EC2A2}">
      <dgm:prSet/>
      <dgm:spPr/>
      <dgm:t>
        <a:bodyPr/>
        <a:lstStyle/>
        <a:p>
          <a:endParaRPr lang="ru-RU"/>
        </a:p>
      </dgm:t>
    </dgm:pt>
    <dgm:pt modelId="{45EAE256-85EF-41CB-A4FC-522F53965AB9}">
      <dgm:prSet phldrT="[Текст]" custT="1"/>
      <dgm:spPr/>
      <dgm:t>
        <a:bodyPr/>
        <a:lstStyle/>
        <a:p>
          <a:r>
            <a:rPr lang="ru-RU" sz="2400" b="1" dirty="0" smtClean="0"/>
            <a:t>Рак прямой кишки -онкологическое заболевание конечной части желудочно-кишечного тракта человека</a:t>
          </a:r>
          <a:endParaRPr lang="ru-RU" sz="2400" b="1" dirty="0"/>
        </a:p>
      </dgm:t>
    </dgm:pt>
    <dgm:pt modelId="{971E8D42-8D25-4B84-8CF7-DD3BB78F3321}" type="parTrans" cxnId="{AB7C3B47-9323-4B43-8D57-552FA8E2FD12}">
      <dgm:prSet/>
      <dgm:spPr/>
      <dgm:t>
        <a:bodyPr/>
        <a:lstStyle/>
        <a:p>
          <a:endParaRPr lang="ru-RU"/>
        </a:p>
      </dgm:t>
    </dgm:pt>
    <dgm:pt modelId="{2EEC5559-FB4B-446C-BF46-D19243FBEBDF}" type="sibTrans" cxnId="{AB7C3B47-9323-4B43-8D57-552FA8E2FD12}">
      <dgm:prSet/>
      <dgm:spPr/>
      <dgm:t>
        <a:bodyPr/>
        <a:lstStyle/>
        <a:p>
          <a:endParaRPr lang="ru-RU"/>
        </a:p>
      </dgm:t>
    </dgm:pt>
    <dgm:pt modelId="{8CA5D4B2-B684-4B51-AD8A-89E343E6810B}" type="pres">
      <dgm:prSet presAssocID="{A6EBF313-B39E-4248-A99B-C3B9B70D94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30828-882B-4F42-A301-4654AFC627B4}" type="pres">
      <dgm:prSet presAssocID="{5569A4E5-6A07-42FD-A4BE-99C1C946188A}" presName="parentText" presStyleLbl="node1" presStyleIdx="0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277D2-933F-4DFD-B6FE-28C25755BAF7}" type="pres">
      <dgm:prSet presAssocID="{7EA745A3-FC42-404C-9588-4F0A7C173F78}" presName="spacer" presStyleCnt="0"/>
      <dgm:spPr/>
    </dgm:pt>
    <dgm:pt modelId="{06929F1D-34BA-42FF-9F46-938BD8370256}" type="pres">
      <dgm:prSet presAssocID="{AB9D2A9A-65DB-4A51-9FC4-1B9E1C0C4269}" presName="parentText" presStyleLbl="node1" presStyleIdx="1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3A-4DF4-426F-AB8A-D6E6D7C51873}" type="pres">
      <dgm:prSet presAssocID="{F59A38A6-23F4-4F00-9076-2903E7788DE8}" presName="spacer" presStyleCnt="0"/>
      <dgm:spPr/>
    </dgm:pt>
    <dgm:pt modelId="{EDE894A9-9BEA-425B-A278-1BA66C623A53}" type="pres">
      <dgm:prSet presAssocID="{4AD30F22-1B7A-4C69-9D0A-AFEBE9F8A6EC}" presName="parentText" presStyleLbl="node1" presStyleIdx="2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B8FF5-BDE7-48B4-A153-0BB63560CC2B}" type="pres">
      <dgm:prSet presAssocID="{96E6F396-28C7-45E7-8284-C1EFF9233C52}" presName="spacer" presStyleCnt="0"/>
      <dgm:spPr/>
    </dgm:pt>
    <dgm:pt modelId="{BCEFECD8-6EB2-4CE7-9313-7226AD5030EC}" type="pres">
      <dgm:prSet presAssocID="{6AE14552-A710-4F21-A15B-CC1C428F4516}" presName="parentText" presStyleLbl="node1" presStyleIdx="3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B6BC4-2DDC-4DF5-BA1A-89D212A9A4FA}" type="pres">
      <dgm:prSet presAssocID="{5F0B98A7-23D8-4FF1-AD8C-99DA1EEEAC44}" presName="spacer" presStyleCnt="0"/>
      <dgm:spPr/>
    </dgm:pt>
    <dgm:pt modelId="{A888ED65-128A-4C92-9094-29AD9E763720}" type="pres">
      <dgm:prSet presAssocID="{4BF26A17-4B38-4521-A498-348549E57A54}" presName="parentText" presStyleLbl="node1" presStyleIdx="4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D150-3E72-4325-8A14-E48E6CBA7D85}" type="pres">
      <dgm:prSet presAssocID="{70E3CC15-41E6-4FC5-ADAA-A9C5D139E566}" presName="spacer" presStyleCnt="0"/>
      <dgm:spPr/>
    </dgm:pt>
    <dgm:pt modelId="{5D0937D1-76CC-4060-8FF1-FAE826FA3B6E}" type="pres">
      <dgm:prSet presAssocID="{45EAE256-85EF-41CB-A4FC-522F53965AB9}" presName="parentText" presStyleLbl="node1" presStyleIdx="5" presStyleCnt="6" custScaleX="9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E934E-D664-473F-964E-0FAD124EC2A2}" srcId="{A6EBF313-B39E-4248-A99B-C3B9B70D9415}" destId="{4BF26A17-4B38-4521-A498-348549E57A54}" srcOrd="4" destOrd="0" parTransId="{4B733BD6-E9E9-4015-9F06-8CCC3EE59AD3}" sibTransId="{70E3CC15-41E6-4FC5-ADAA-A9C5D139E566}"/>
    <dgm:cxn modelId="{85EB9188-90AE-46ED-AEDE-1C766FC1941E}" type="presOf" srcId="{4BF26A17-4B38-4521-A498-348549E57A54}" destId="{A888ED65-128A-4C92-9094-29AD9E763720}" srcOrd="0" destOrd="0" presId="urn:microsoft.com/office/officeart/2005/8/layout/vList2"/>
    <dgm:cxn modelId="{AB7C3B47-9323-4B43-8D57-552FA8E2FD12}" srcId="{A6EBF313-B39E-4248-A99B-C3B9B70D9415}" destId="{45EAE256-85EF-41CB-A4FC-522F53965AB9}" srcOrd="5" destOrd="0" parTransId="{971E8D42-8D25-4B84-8CF7-DD3BB78F3321}" sibTransId="{2EEC5559-FB4B-446C-BF46-D19243FBEBDF}"/>
    <dgm:cxn modelId="{4F8910F2-6296-4005-8A24-7278D507D741}" type="presOf" srcId="{A6EBF313-B39E-4248-A99B-C3B9B70D9415}" destId="{8CA5D4B2-B684-4B51-AD8A-89E343E6810B}" srcOrd="0" destOrd="0" presId="urn:microsoft.com/office/officeart/2005/8/layout/vList2"/>
    <dgm:cxn modelId="{6E80CA70-A610-4DF3-9186-5EB7E54B8467}" type="presOf" srcId="{6AE14552-A710-4F21-A15B-CC1C428F4516}" destId="{BCEFECD8-6EB2-4CE7-9313-7226AD5030EC}" srcOrd="0" destOrd="0" presId="urn:microsoft.com/office/officeart/2005/8/layout/vList2"/>
    <dgm:cxn modelId="{06FC288E-D8AD-4ADE-98F0-B2BA18AC41FA}" type="presOf" srcId="{45EAE256-85EF-41CB-A4FC-522F53965AB9}" destId="{5D0937D1-76CC-4060-8FF1-FAE826FA3B6E}" srcOrd="0" destOrd="0" presId="urn:microsoft.com/office/officeart/2005/8/layout/vList2"/>
    <dgm:cxn modelId="{A3A1B45D-57AD-420F-9F0E-A4556AB21423}" srcId="{A6EBF313-B39E-4248-A99B-C3B9B70D9415}" destId="{4AD30F22-1B7A-4C69-9D0A-AFEBE9F8A6EC}" srcOrd="2" destOrd="0" parTransId="{94DE659B-8228-48D5-AB13-43A2F2C2E3DE}" sibTransId="{96E6F396-28C7-45E7-8284-C1EFF9233C52}"/>
    <dgm:cxn modelId="{62F0EEE6-B3D7-4540-A345-EA6A9A4E6FE8}" type="presOf" srcId="{5569A4E5-6A07-42FD-A4BE-99C1C946188A}" destId="{94C30828-882B-4F42-A301-4654AFC627B4}" srcOrd="0" destOrd="0" presId="urn:microsoft.com/office/officeart/2005/8/layout/vList2"/>
    <dgm:cxn modelId="{F451BE20-8882-4BBA-BE7E-CC9F3808566E}" type="presOf" srcId="{4AD30F22-1B7A-4C69-9D0A-AFEBE9F8A6EC}" destId="{EDE894A9-9BEA-425B-A278-1BA66C623A53}" srcOrd="0" destOrd="0" presId="urn:microsoft.com/office/officeart/2005/8/layout/vList2"/>
    <dgm:cxn modelId="{CBA22CFA-3840-4AEF-BA55-101C02E15E27}" srcId="{A6EBF313-B39E-4248-A99B-C3B9B70D9415}" destId="{AB9D2A9A-65DB-4A51-9FC4-1B9E1C0C4269}" srcOrd="1" destOrd="0" parTransId="{1F72FE12-132C-4ACB-B626-F609F2765756}" sibTransId="{F59A38A6-23F4-4F00-9076-2903E7788DE8}"/>
    <dgm:cxn modelId="{4F958F0C-812F-47B0-936A-B6E239176081}" srcId="{A6EBF313-B39E-4248-A99B-C3B9B70D9415}" destId="{5569A4E5-6A07-42FD-A4BE-99C1C946188A}" srcOrd="0" destOrd="0" parTransId="{483330BF-6432-496E-B26F-A5D08F34DA0D}" sibTransId="{7EA745A3-FC42-404C-9588-4F0A7C173F78}"/>
    <dgm:cxn modelId="{EE74495C-7861-4214-BDD3-92D4BA943CE5}" type="presOf" srcId="{AB9D2A9A-65DB-4A51-9FC4-1B9E1C0C4269}" destId="{06929F1D-34BA-42FF-9F46-938BD8370256}" srcOrd="0" destOrd="0" presId="urn:microsoft.com/office/officeart/2005/8/layout/vList2"/>
    <dgm:cxn modelId="{FBE7FC78-C233-4D1D-A1AF-ADDF9B8D544C}" srcId="{A6EBF313-B39E-4248-A99B-C3B9B70D9415}" destId="{6AE14552-A710-4F21-A15B-CC1C428F4516}" srcOrd="3" destOrd="0" parTransId="{8A622A7D-61DA-4247-967A-563BE0D7EA4D}" sibTransId="{5F0B98A7-23D8-4FF1-AD8C-99DA1EEEAC44}"/>
    <dgm:cxn modelId="{749286EE-2738-4BBE-B118-A4EB31FB8BED}" type="presParOf" srcId="{8CA5D4B2-B684-4B51-AD8A-89E343E6810B}" destId="{94C30828-882B-4F42-A301-4654AFC627B4}" srcOrd="0" destOrd="0" presId="urn:microsoft.com/office/officeart/2005/8/layout/vList2"/>
    <dgm:cxn modelId="{B9C2A443-3218-4B2F-B3B2-17B5C5B6FA3A}" type="presParOf" srcId="{8CA5D4B2-B684-4B51-AD8A-89E343E6810B}" destId="{5E8277D2-933F-4DFD-B6FE-28C25755BAF7}" srcOrd="1" destOrd="0" presId="urn:microsoft.com/office/officeart/2005/8/layout/vList2"/>
    <dgm:cxn modelId="{D6247F14-4C35-4822-9A51-66554AAE79E9}" type="presParOf" srcId="{8CA5D4B2-B684-4B51-AD8A-89E343E6810B}" destId="{06929F1D-34BA-42FF-9F46-938BD8370256}" srcOrd="2" destOrd="0" presId="urn:microsoft.com/office/officeart/2005/8/layout/vList2"/>
    <dgm:cxn modelId="{825F157B-398E-4478-BD74-5327635B2891}" type="presParOf" srcId="{8CA5D4B2-B684-4B51-AD8A-89E343E6810B}" destId="{1B8A5D3A-4DF4-426F-AB8A-D6E6D7C51873}" srcOrd="3" destOrd="0" presId="urn:microsoft.com/office/officeart/2005/8/layout/vList2"/>
    <dgm:cxn modelId="{8A0DBF22-81DA-4FBE-9322-919476DA0344}" type="presParOf" srcId="{8CA5D4B2-B684-4B51-AD8A-89E343E6810B}" destId="{EDE894A9-9BEA-425B-A278-1BA66C623A53}" srcOrd="4" destOrd="0" presId="urn:microsoft.com/office/officeart/2005/8/layout/vList2"/>
    <dgm:cxn modelId="{D406AEE3-6CFE-4522-8505-96C3CA1370FD}" type="presParOf" srcId="{8CA5D4B2-B684-4B51-AD8A-89E343E6810B}" destId="{F90B8FF5-BDE7-48B4-A153-0BB63560CC2B}" srcOrd="5" destOrd="0" presId="urn:microsoft.com/office/officeart/2005/8/layout/vList2"/>
    <dgm:cxn modelId="{CF5441BF-D9EC-427F-B4BF-F43DCE145F7D}" type="presParOf" srcId="{8CA5D4B2-B684-4B51-AD8A-89E343E6810B}" destId="{BCEFECD8-6EB2-4CE7-9313-7226AD5030EC}" srcOrd="6" destOrd="0" presId="urn:microsoft.com/office/officeart/2005/8/layout/vList2"/>
    <dgm:cxn modelId="{7E72CBDD-14C9-40AC-BFD7-B9B2EA39A87E}" type="presParOf" srcId="{8CA5D4B2-B684-4B51-AD8A-89E343E6810B}" destId="{08AB6BC4-2DDC-4DF5-BA1A-89D212A9A4FA}" srcOrd="7" destOrd="0" presId="urn:microsoft.com/office/officeart/2005/8/layout/vList2"/>
    <dgm:cxn modelId="{83FC5A83-CCAF-45FB-B4A0-CCAF315219A9}" type="presParOf" srcId="{8CA5D4B2-B684-4B51-AD8A-89E343E6810B}" destId="{A888ED65-128A-4C92-9094-29AD9E763720}" srcOrd="8" destOrd="0" presId="urn:microsoft.com/office/officeart/2005/8/layout/vList2"/>
    <dgm:cxn modelId="{4824BCC9-50CE-452F-9A26-010078875056}" type="presParOf" srcId="{8CA5D4B2-B684-4B51-AD8A-89E343E6810B}" destId="{BB97D150-3E72-4325-8A14-E48E6CBA7D85}" srcOrd="9" destOrd="0" presId="urn:microsoft.com/office/officeart/2005/8/layout/vList2"/>
    <dgm:cxn modelId="{CFEC89EF-F409-4078-974E-6F6C0C0201F0}" type="presParOf" srcId="{8CA5D4B2-B684-4B51-AD8A-89E343E6810B}" destId="{5D0937D1-76CC-4060-8FF1-FAE826FA3B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681A7-EB5B-4A40-A53B-40E94F4CC9DD}">
      <dsp:nvSpPr>
        <dsp:cNvPr id="0" name=""/>
        <dsp:cNvSpPr/>
      </dsp:nvSpPr>
      <dsp:spPr>
        <a:xfrm>
          <a:off x="0" y="0"/>
          <a:ext cx="6487200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100 граммах пива содержится 6-12 </a:t>
          </a:r>
          <a:r>
            <a:rPr lang="ru-RU" sz="2000" kern="1200" dirty="0" err="1" smtClean="0"/>
            <a:t>гр</a:t>
          </a:r>
          <a:r>
            <a:rPr lang="ru-RU" sz="2000" kern="1200" dirty="0" smtClean="0"/>
            <a:t> яда (этилового спирта), «одетого» в хмель, дрожжи и другие составляющие</a:t>
          </a:r>
          <a:endParaRPr lang="ru-RU" sz="2000" kern="1200" dirty="0"/>
        </a:p>
      </dsp:txBody>
      <dsp:txXfrm>
        <a:off x="27713" y="27713"/>
        <a:ext cx="5355489" cy="890759"/>
      </dsp:txXfrm>
    </dsp:sp>
    <dsp:sp modelId="{7A334AA0-A136-4687-90B0-C0228C47FE82}">
      <dsp:nvSpPr>
        <dsp:cNvPr id="0" name=""/>
        <dsp:cNvSpPr/>
      </dsp:nvSpPr>
      <dsp:spPr>
        <a:xfrm>
          <a:off x="484433" y="1077599"/>
          <a:ext cx="6487200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В 100 граммах вина содержится 20 </a:t>
          </a:r>
          <a:r>
            <a:rPr lang="ru-RU" sz="2000" i="0" kern="1200" dirty="0" err="1" smtClean="0"/>
            <a:t>гр</a:t>
          </a:r>
          <a:r>
            <a:rPr lang="ru-RU" sz="2000" i="0" kern="1200" dirty="0" smtClean="0"/>
            <a:t> яда (этилового спирта) «одетого» в виноградное, яблочное и другие  </a:t>
          </a:r>
          <a:r>
            <a:rPr lang="ru-RU" sz="2000" i="0" kern="1200" dirty="0" err="1" smtClean="0"/>
            <a:t>ароматизаторы</a:t>
          </a:r>
          <a:endParaRPr lang="ru-RU" sz="2000" i="0" kern="1200" dirty="0"/>
        </a:p>
      </dsp:txBody>
      <dsp:txXfrm>
        <a:off x="512146" y="1105312"/>
        <a:ext cx="5332320" cy="890759"/>
      </dsp:txXfrm>
    </dsp:sp>
    <dsp:sp modelId="{62439E3E-4092-4F6C-9D67-6DC952B40A84}">
      <dsp:nvSpPr>
        <dsp:cNvPr id="0" name=""/>
        <dsp:cNvSpPr/>
      </dsp:nvSpPr>
      <dsp:spPr>
        <a:xfrm>
          <a:off x="968867" y="2155199"/>
          <a:ext cx="6487200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В 100 грамма водки содержится 40 </a:t>
          </a:r>
          <a:r>
            <a:rPr lang="ru-RU" sz="2000" i="0" kern="1200" dirty="0" err="1" smtClean="0"/>
            <a:t>гр</a:t>
          </a:r>
          <a:r>
            <a:rPr lang="ru-RU" sz="2000" i="0" kern="1200" dirty="0" smtClean="0"/>
            <a:t> яда (этилового спирта)  «одетого»  в 60 </a:t>
          </a:r>
          <a:r>
            <a:rPr lang="ru-RU" sz="2000" i="0" kern="1200" dirty="0" err="1" smtClean="0"/>
            <a:t>гр</a:t>
          </a:r>
          <a:r>
            <a:rPr lang="ru-RU" sz="2000" i="0" kern="1200" dirty="0" smtClean="0"/>
            <a:t> воды и разные экстракты</a:t>
          </a:r>
          <a:endParaRPr lang="ru-RU" sz="2000" i="0" kern="1200" dirty="0"/>
        </a:p>
      </dsp:txBody>
      <dsp:txXfrm>
        <a:off x="996580" y="2182912"/>
        <a:ext cx="5332320" cy="890759"/>
      </dsp:txXfrm>
    </dsp:sp>
    <dsp:sp modelId="{D504858E-E539-4CB9-9855-AC861741F13E}">
      <dsp:nvSpPr>
        <dsp:cNvPr id="0" name=""/>
        <dsp:cNvSpPr/>
      </dsp:nvSpPr>
      <dsp:spPr>
        <a:xfrm>
          <a:off x="1453301" y="3232799"/>
          <a:ext cx="6487200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100 граммах коньяка содержится 40 </a:t>
          </a:r>
          <a:r>
            <a:rPr lang="ru-RU" sz="2000" kern="1200" dirty="0" err="1" smtClean="0"/>
            <a:t>гр</a:t>
          </a:r>
          <a:r>
            <a:rPr lang="ru-RU" sz="2000" kern="1200" dirty="0" smtClean="0"/>
            <a:t> яда (этилового спирта) «одетого» в цвет, вытянутый из дерева дуба и 60 </a:t>
          </a:r>
          <a:r>
            <a:rPr lang="ru-RU" sz="2000" kern="1200" dirty="0" err="1" smtClean="0"/>
            <a:t>гр</a:t>
          </a:r>
          <a:r>
            <a:rPr lang="ru-RU" sz="2000" kern="1200" dirty="0" smtClean="0"/>
            <a:t> воды и </a:t>
          </a:r>
          <a:r>
            <a:rPr lang="ru-RU" sz="2000" kern="1200" dirty="0" err="1" smtClean="0"/>
            <a:t>ароматизаторы</a:t>
          </a:r>
          <a:endParaRPr lang="ru-RU" sz="2000" kern="1200" dirty="0"/>
        </a:p>
      </dsp:txBody>
      <dsp:txXfrm>
        <a:off x="1481014" y="3260512"/>
        <a:ext cx="5332320" cy="890759"/>
      </dsp:txXfrm>
    </dsp:sp>
    <dsp:sp modelId="{131A9FAB-D674-44BD-BBAA-3A5DFCDEE6F6}">
      <dsp:nvSpPr>
        <dsp:cNvPr id="0" name=""/>
        <dsp:cNvSpPr/>
      </dsp:nvSpPr>
      <dsp:spPr>
        <a:xfrm>
          <a:off x="1937735" y="4310398"/>
          <a:ext cx="6487200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В 100 </a:t>
          </a:r>
          <a:r>
            <a:rPr lang="ru-RU" sz="2000" i="0" kern="1200" dirty="0" err="1" smtClean="0"/>
            <a:t>гр</a:t>
          </a:r>
          <a:r>
            <a:rPr lang="ru-RU" sz="2000" i="0" kern="1200" dirty="0" smtClean="0"/>
            <a:t> самогона содержится от 20 до 70 </a:t>
          </a:r>
          <a:r>
            <a:rPr lang="ru-RU" sz="2000" i="0" kern="1200" dirty="0" err="1" smtClean="0"/>
            <a:t>гр</a:t>
          </a:r>
          <a:r>
            <a:rPr lang="ru-RU" sz="2000" i="0" kern="1200" dirty="0" smtClean="0"/>
            <a:t> яда «одетого» в сивушные масла</a:t>
          </a:r>
          <a:endParaRPr lang="ru-RU" sz="2000" i="0" kern="1200" dirty="0"/>
        </a:p>
      </dsp:txBody>
      <dsp:txXfrm>
        <a:off x="1965448" y="4338111"/>
        <a:ext cx="5332320" cy="890759"/>
      </dsp:txXfrm>
    </dsp:sp>
    <dsp:sp modelId="{A7BE19B3-445A-44C4-B568-2909C7048004}">
      <dsp:nvSpPr>
        <dsp:cNvPr id="0" name=""/>
        <dsp:cNvSpPr/>
      </dsp:nvSpPr>
      <dsp:spPr>
        <a:xfrm>
          <a:off x="5872180" y="6912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010560" y="691240"/>
        <a:ext cx="338261" cy="462803"/>
      </dsp:txXfrm>
    </dsp:sp>
    <dsp:sp modelId="{5103DACE-6C7F-4E31-9045-61FA06259719}">
      <dsp:nvSpPr>
        <dsp:cNvPr id="0" name=""/>
        <dsp:cNvSpPr/>
      </dsp:nvSpPr>
      <dsp:spPr>
        <a:xfrm>
          <a:off x="6356614" y="17688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94994" y="1768840"/>
        <a:ext cx="338261" cy="462803"/>
      </dsp:txXfrm>
    </dsp:sp>
    <dsp:sp modelId="{093ADC55-DE83-479D-80FD-2BF0C0B03DDA}">
      <dsp:nvSpPr>
        <dsp:cNvPr id="0" name=""/>
        <dsp:cNvSpPr/>
      </dsp:nvSpPr>
      <dsp:spPr>
        <a:xfrm>
          <a:off x="6841048" y="283067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979428" y="2830670"/>
        <a:ext cx="338261" cy="462803"/>
      </dsp:txXfrm>
    </dsp:sp>
    <dsp:sp modelId="{8F3AA26D-7980-4DA9-9FF7-8BFD413E21AB}">
      <dsp:nvSpPr>
        <dsp:cNvPr id="0" name=""/>
        <dsp:cNvSpPr/>
      </dsp:nvSpPr>
      <dsp:spPr>
        <a:xfrm>
          <a:off x="7325481" y="3918783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463861" y="3918783"/>
        <a:ext cx="338261" cy="46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A0F9A-E675-4BD2-91B8-AFB4828B116B}">
      <dsp:nvSpPr>
        <dsp:cNvPr id="0" name=""/>
        <dsp:cNvSpPr/>
      </dsp:nvSpPr>
      <dsp:spPr>
        <a:xfrm>
          <a:off x="0" y="619472"/>
          <a:ext cx="2639257" cy="15835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заболеваниями </a:t>
          </a:r>
          <a:r>
            <a:rPr lang="ru-RU" sz="2400" kern="1200" dirty="0" err="1" smtClean="0"/>
            <a:t>сердечно-сосудистой</a:t>
          </a:r>
          <a:r>
            <a:rPr lang="ru-RU" sz="2400" kern="1200" dirty="0" smtClean="0"/>
            <a:t> системы</a:t>
          </a:r>
          <a:endParaRPr lang="ru-RU" sz="2400" kern="1200" dirty="0"/>
        </a:p>
      </dsp:txBody>
      <dsp:txXfrm>
        <a:off x="0" y="619472"/>
        <a:ext cx="2639257" cy="1583554"/>
      </dsp:txXfrm>
    </dsp:sp>
    <dsp:sp modelId="{61C6157B-D529-4608-ABAF-25119FEF2871}">
      <dsp:nvSpPr>
        <dsp:cNvPr id="0" name=""/>
        <dsp:cNvSpPr/>
      </dsp:nvSpPr>
      <dsp:spPr>
        <a:xfrm>
          <a:off x="2903183" y="619472"/>
          <a:ext cx="2639257" cy="15835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Заболеваниями печени</a:t>
          </a:r>
          <a:endParaRPr lang="ru-RU" sz="2400" kern="1200" dirty="0"/>
        </a:p>
      </dsp:txBody>
      <dsp:txXfrm>
        <a:off x="2903183" y="619472"/>
        <a:ext cx="2639257" cy="1583554"/>
      </dsp:txXfrm>
    </dsp:sp>
    <dsp:sp modelId="{A9688A4E-AFC3-4B5B-BC8C-E55B215AFEFC}">
      <dsp:nvSpPr>
        <dsp:cNvPr id="0" name=""/>
        <dsp:cNvSpPr/>
      </dsp:nvSpPr>
      <dsp:spPr>
        <a:xfrm>
          <a:off x="5806366" y="619472"/>
          <a:ext cx="2639257" cy="15835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заболеваниями желудка</a:t>
          </a:r>
          <a:endParaRPr lang="ru-RU" sz="2400" kern="1200" dirty="0"/>
        </a:p>
      </dsp:txBody>
      <dsp:txXfrm>
        <a:off x="5806366" y="619472"/>
        <a:ext cx="2639257" cy="1583554"/>
      </dsp:txXfrm>
    </dsp:sp>
    <dsp:sp modelId="{841322A7-5009-4444-9DB0-540C7B4FFC2C}">
      <dsp:nvSpPr>
        <dsp:cNvPr id="0" name=""/>
        <dsp:cNvSpPr/>
      </dsp:nvSpPr>
      <dsp:spPr>
        <a:xfrm>
          <a:off x="1451591" y="2466952"/>
          <a:ext cx="2639257" cy="15835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неврозами</a:t>
          </a:r>
          <a:endParaRPr lang="ru-RU" sz="2400" kern="1200" dirty="0"/>
        </a:p>
      </dsp:txBody>
      <dsp:txXfrm>
        <a:off x="1451591" y="2466952"/>
        <a:ext cx="2639257" cy="1583554"/>
      </dsp:txXfrm>
    </dsp:sp>
    <dsp:sp modelId="{D3A0CD6B-D014-4526-98C4-A5585E8083B2}">
      <dsp:nvSpPr>
        <dsp:cNvPr id="0" name=""/>
        <dsp:cNvSpPr/>
      </dsp:nvSpPr>
      <dsp:spPr>
        <a:xfrm>
          <a:off x="4354774" y="2466952"/>
          <a:ext cx="2639257" cy="1583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Расстройствами в половой сфере</a:t>
          </a:r>
          <a:endParaRPr lang="ru-RU" sz="2400" kern="1200" dirty="0"/>
        </a:p>
      </dsp:txBody>
      <dsp:txXfrm>
        <a:off x="4354774" y="2466952"/>
        <a:ext cx="2639257" cy="158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09D3-539C-4540-8844-32832C9FF7DA}">
      <dsp:nvSpPr>
        <dsp:cNvPr id="0" name=""/>
        <dsp:cNvSpPr/>
      </dsp:nvSpPr>
      <dsp:spPr>
        <a:xfrm>
          <a:off x="1821005" y="-85268"/>
          <a:ext cx="5457664" cy="5457664"/>
        </a:xfrm>
        <a:prstGeom prst="circularArrow">
          <a:avLst>
            <a:gd name="adj1" fmla="val 5544"/>
            <a:gd name="adj2" fmla="val 330680"/>
            <a:gd name="adj3" fmla="val 14402338"/>
            <a:gd name="adj4" fmla="val 17015366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45A5D-70BE-426E-B202-148FB9FED302}">
      <dsp:nvSpPr>
        <dsp:cNvPr id="0" name=""/>
        <dsp:cNvSpPr/>
      </dsp:nvSpPr>
      <dsp:spPr>
        <a:xfrm>
          <a:off x="3632254" y="-126746"/>
          <a:ext cx="1835166" cy="10610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риск кровоизлияния в мозг</a:t>
          </a:r>
          <a:endParaRPr lang="ru-RU" sz="1700" kern="1200" dirty="0"/>
        </a:p>
      </dsp:txBody>
      <dsp:txXfrm>
        <a:off x="3684050" y="-74950"/>
        <a:ext cx="1731574" cy="957452"/>
      </dsp:txXfrm>
    </dsp:sp>
    <dsp:sp modelId="{55AAA1C8-67F9-4FE0-89A8-B142834C9B09}">
      <dsp:nvSpPr>
        <dsp:cNvPr id="0" name=""/>
        <dsp:cNvSpPr/>
      </dsp:nvSpPr>
      <dsp:spPr>
        <a:xfrm>
          <a:off x="5508096" y="720084"/>
          <a:ext cx="1786230" cy="1018756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нарушения иммунной системы</a:t>
          </a:r>
          <a:endParaRPr lang="ru-RU" sz="1700" kern="1200" dirty="0"/>
        </a:p>
      </dsp:txBody>
      <dsp:txXfrm>
        <a:off x="5557828" y="769816"/>
        <a:ext cx="1686766" cy="919292"/>
      </dsp:txXfrm>
    </dsp:sp>
    <dsp:sp modelId="{BC343243-231A-4174-8EFB-2CA6B325B547}">
      <dsp:nvSpPr>
        <dsp:cNvPr id="0" name=""/>
        <dsp:cNvSpPr/>
      </dsp:nvSpPr>
      <dsp:spPr>
        <a:xfrm>
          <a:off x="5945673" y="2160242"/>
          <a:ext cx="1863052" cy="1141790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различные типы анемии</a:t>
          </a:r>
          <a:endParaRPr lang="ru-RU" sz="1700" kern="1200" dirty="0"/>
        </a:p>
      </dsp:txBody>
      <dsp:txXfrm>
        <a:off x="6001411" y="2215980"/>
        <a:ext cx="1751576" cy="1030314"/>
      </dsp:txXfrm>
    </dsp:sp>
    <dsp:sp modelId="{B943D307-41B1-4C96-8411-B10AC89A286F}">
      <dsp:nvSpPr>
        <dsp:cNvPr id="0" name=""/>
        <dsp:cNvSpPr/>
      </dsp:nvSpPr>
      <dsp:spPr>
        <a:xfrm>
          <a:off x="5508114" y="3600402"/>
          <a:ext cx="1937517" cy="976795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алкогольная энцефалопатия</a:t>
          </a:r>
          <a:endParaRPr lang="ru-RU" sz="1700" kern="1200" dirty="0"/>
        </a:p>
      </dsp:txBody>
      <dsp:txXfrm>
        <a:off x="5555797" y="3648085"/>
        <a:ext cx="1842151" cy="881429"/>
      </dsp:txXfrm>
    </dsp:sp>
    <dsp:sp modelId="{8FD85848-80A5-4BA8-B96F-66B88031A01E}">
      <dsp:nvSpPr>
        <dsp:cNvPr id="0" name=""/>
        <dsp:cNvSpPr/>
      </dsp:nvSpPr>
      <dsp:spPr>
        <a:xfrm>
          <a:off x="3667216" y="4545029"/>
          <a:ext cx="1765242" cy="1026940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алкогольная нефропатия</a:t>
          </a:r>
          <a:endParaRPr lang="ru-RU" sz="1700" kern="1200" dirty="0"/>
        </a:p>
      </dsp:txBody>
      <dsp:txXfrm>
        <a:off x="3717347" y="4595160"/>
        <a:ext cx="1664980" cy="926678"/>
      </dsp:txXfrm>
    </dsp:sp>
    <dsp:sp modelId="{2661E723-0F8A-49A6-8C36-9376308EB52D}">
      <dsp:nvSpPr>
        <dsp:cNvPr id="0" name=""/>
        <dsp:cNvSpPr/>
      </dsp:nvSpPr>
      <dsp:spPr>
        <a:xfrm>
          <a:off x="1763687" y="3672408"/>
          <a:ext cx="1856139" cy="959747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алкогольный гепатит</a:t>
          </a:r>
          <a:endParaRPr lang="ru-RU" sz="1700" kern="1200" dirty="0"/>
        </a:p>
      </dsp:txBody>
      <dsp:txXfrm>
        <a:off x="1810538" y="3719259"/>
        <a:ext cx="1762437" cy="866045"/>
      </dsp:txXfrm>
    </dsp:sp>
    <dsp:sp modelId="{C4A8D59F-99ED-4DBA-B2D4-B48DE915D85F}">
      <dsp:nvSpPr>
        <dsp:cNvPr id="0" name=""/>
        <dsp:cNvSpPr/>
      </dsp:nvSpPr>
      <dsp:spPr>
        <a:xfrm>
          <a:off x="1335274" y="2149908"/>
          <a:ext cx="1774402" cy="1162459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алкогольный панкреатит </a:t>
          </a:r>
          <a:endParaRPr lang="ru-RU" sz="1700" kern="1200" dirty="0"/>
        </a:p>
      </dsp:txBody>
      <dsp:txXfrm>
        <a:off x="1392021" y="2206655"/>
        <a:ext cx="1660908" cy="1048965"/>
      </dsp:txXfrm>
    </dsp:sp>
    <dsp:sp modelId="{06B7BC56-94C0-42B1-B23D-28CB03D203AA}">
      <dsp:nvSpPr>
        <dsp:cNvPr id="0" name=""/>
        <dsp:cNvSpPr/>
      </dsp:nvSpPr>
      <dsp:spPr>
        <a:xfrm>
          <a:off x="1904064" y="792088"/>
          <a:ext cx="1744254" cy="9980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алкогольный гастрит</a:t>
          </a:r>
          <a:endParaRPr lang="ru-RU" sz="1700" kern="1200" dirty="0"/>
        </a:p>
      </dsp:txBody>
      <dsp:txXfrm>
        <a:off x="1952787" y="840811"/>
        <a:ext cx="1646808" cy="900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30828-882B-4F42-A301-4654AFC627B4}">
      <dsp:nvSpPr>
        <dsp:cNvPr id="0" name=""/>
        <dsp:cNvSpPr/>
      </dsp:nvSpPr>
      <dsp:spPr>
        <a:xfrm>
          <a:off x="351838" y="2588"/>
          <a:ext cx="8260811" cy="9460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Цирроз печени - заболевание печени</a:t>
          </a:r>
          <a:endParaRPr lang="ru-RU" sz="2400" b="1" kern="1200" dirty="0"/>
        </a:p>
      </dsp:txBody>
      <dsp:txXfrm>
        <a:off x="398021" y="48771"/>
        <a:ext cx="8168445" cy="853688"/>
      </dsp:txXfrm>
    </dsp:sp>
    <dsp:sp modelId="{06929F1D-34BA-42FF-9F46-938BD8370256}">
      <dsp:nvSpPr>
        <dsp:cNvPr id="0" name=""/>
        <dsp:cNvSpPr/>
      </dsp:nvSpPr>
      <dsp:spPr>
        <a:xfrm>
          <a:off x="351838" y="958993"/>
          <a:ext cx="8260811" cy="946054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Рак пищевода – онкологическое заболевание пищевода</a:t>
          </a:r>
          <a:endParaRPr lang="ru-RU" sz="2400" b="1" kern="1200" dirty="0"/>
        </a:p>
      </dsp:txBody>
      <dsp:txXfrm>
        <a:off x="398021" y="1005176"/>
        <a:ext cx="8168445" cy="853688"/>
      </dsp:txXfrm>
    </dsp:sp>
    <dsp:sp modelId="{EDE894A9-9BEA-425B-A278-1BA66C623A53}">
      <dsp:nvSpPr>
        <dsp:cNvPr id="0" name=""/>
        <dsp:cNvSpPr/>
      </dsp:nvSpPr>
      <dsp:spPr>
        <a:xfrm>
          <a:off x="351838" y="1915398"/>
          <a:ext cx="8260811" cy="946054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Аритмия сердца – патологическое состояние, при котором происходит нарушение частоты, ритмичности и последовательности возбуждения и сокращения сердца.</a:t>
          </a:r>
          <a:endParaRPr lang="ru-RU" sz="2400" b="1" kern="1200" dirty="0"/>
        </a:p>
      </dsp:txBody>
      <dsp:txXfrm>
        <a:off x="398021" y="1961581"/>
        <a:ext cx="8168445" cy="853688"/>
      </dsp:txXfrm>
    </dsp:sp>
    <dsp:sp modelId="{BCEFECD8-6EB2-4CE7-9313-7226AD5030EC}">
      <dsp:nvSpPr>
        <dsp:cNvPr id="0" name=""/>
        <dsp:cNvSpPr/>
      </dsp:nvSpPr>
      <dsp:spPr>
        <a:xfrm>
          <a:off x="351838" y="2871803"/>
          <a:ext cx="8260811" cy="946054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Гемолитическая анемия –главным признаком является усиленное разрушение эритроцитов</a:t>
          </a:r>
          <a:endParaRPr lang="ru-RU" sz="2400" b="1" kern="1200" dirty="0"/>
        </a:p>
      </dsp:txBody>
      <dsp:txXfrm>
        <a:off x="398021" y="2917986"/>
        <a:ext cx="8168445" cy="853688"/>
      </dsp:txXfrm>
    </dsp:sp>
    <dsp:sp modelId="{A888ED65-128A-4C92-9094-29AD9E763720}">
      <dsp:nvSpPr>
        <dsp:cNvPr id="0" name=""/>
        <dsp:cNvSpPr/>
      </dsp:nvSpPr>
      <dsp:spPr>
        <a:xfrm>
          <a:off x="351838" y="3828207"/>
          <a:ext cx="8260811" cy="946054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Рак желудка - злокачественная опухоль , происходящая из эпителия слизистой оболочки желудка</a:t>
          </a:r>
          <a:endParaRPr lang="ru-RU" sz="2400" b="1" kern="1200" dirty="0"/>
        </a:p>
      </dsp:txBody>
      <dsp:txXfrm>
        <a:off x="398021" y="3874390"/>
        <a:ext cx="8168445" cy="853688"/>
      </dsp:txXfrm>
    </dsp:sp>
    <dsp:sp modelId="{5D0937D1-76CC-4060-8FF1-FAE826FA3B6E}">
      <dsp:nvSpPr>
        <dsp:cNvPr id="0" name=""/>
        <dsp:cNvSpPr/>
      </dsp:nvSpPr>
      <dsp:spPr>
        <a:xfrm>
          <a:off x="351838" y="4784612"/>
          <a:ext cx="8260811" cy="94605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Рак прямой кишки -онкологическое заболевание конечной части желудочно-кишечного тракта человека</a:t>
          </a:r>
          <a:endParaRPr lang="ru-RU" sz="2400" b="1" kern="1200" dirty="0"/>
        </a:p>
      </dsp:txBody>
      <dsp:txXfrm>
        <a:off x="398021" y="4830795"/>
        <a:ext cx="8168445" cy="853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B16C7-85AF-412B-B5FC-552061392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800080"/>
                </a:solidFill>
              </a:rPr>
              <a:t>«Влияние алкоголя </a:t>
            </a:r>
            <a:br>
              <a:rPr lang="ru-RU" sz="4200" b="1" dirty="0" smtClean="0">
                <a:solidFill>
                  <a:srgbClr val="800080"/>
                </a:solidFill>
              </a:rPr>
            </a:br>
            <a:r>
              <a:rPr lang="ru-RU" sz="4200" b="1" dirty="0" smtClean="0">
                <a:solidFill>
                  <a:srgbClr val="800080"/>
                </a:solidFill>
              </a:rPr>
              <a:t>на организм человека»</a:t>
            </a:r>
            <a:endParaRPr lang="ru-RU" sz="4200" b="1" dirty="0">
              <a:solidFill>
                <a:srgbClr val="800080"/>
              </a:solidFill>
            </a:endParaRPr>
          </a:p>
        </p:txBody>
      </p:sp>
      <p:pic>
        <p:nvPicPr>
          <p:cNvPr id="11" name="Содержимое 10" descr="gallery_188_11_309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7056784" cy="3925590"/>
          </a:xfr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</a:rPr>
              <a:t>Профилактика подросткового алкоголизма</a:t>
            </a:r>
            <a:endParaRPr lang="ru-RU" sz="2800" b="1" dirty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4245868" cy="3794194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Профилактика на уровне семьи</a:t>
            </a:r>
            <a:r>
              <a:rPr lang="ru-RU" sz="2800" dirty="0" smtClean="0"/>
              <a:t>: ориентир на здоровый образ жизни, рациональное питание, соблюдение режима дня, правильная организация свободного времени (внеурочная занятость)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1571612"/>
            <a:ext cx="4429156" cy="4857784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Профилактика на уровне государства</a:t>
            </a:r>
            <a:r>
              <a:rPr lang="ru-RU" dirty="0" smtClean="0"/>
              <a:t>: запрет продажи алкогольной продукции детям, запрет рекламирования пива на ТВ, предусмотреть строгую уголовную ответственность за вовлечение несовершеннолетних в пьянство (в том числе родителей), запрет приема несовершеннолетних на работу, связанную с производством и торговлей спиртными напитками.</a:t>
            </a:r>
            <a:endParaRPr lang="ru-RU" dirty="0"/>
          </a:p>
        </p:txBody>
      </p:sp>
    </p:spTree>
  </p:cSld>
  <p:clrMapOvr>
    <a:masterClrMapping/>
  </p:clrMapOvr>
  <p:transition spd="slow" advTm="1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1447800" y="990600"/>
            <a:ext cx="6357938" cy="452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009900"/>
                </a:solidFill>
                <a:latin typeface="Monotype Corsiva" pitchFamily="66" charset="0"/>
              </a:rPr>
              <a:t>Горькая правда </a:t>
            </a:r>
          </a:p>
          <a:p>
            <a:pPr algn="ctr">
              <a:defRPr/>
            </a:pPr>
            <a:r>
              <a:rPr lang="ru-RU" sz="9600" b="1" dirty="0">
                <a:solidFill>
                  <a:srgbClr val="009900"/>
                </a:solidFill>
                <a:latin typeface="Monotype Corsiva" pitchFamily="66" charset="0"/>
              </a:rPr>
              <a:t>о пиве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57188"/>
            <a:ext cx="8229600" cy="1543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   Россия вошла в число стран, население которых занимает первые позиции по употреблению пива.</a:t>
            </a:r>
          </a:p>
        </p:txBody>
      </p:sp>
      <p:pic>
        <p:nvPicPr>
          <p:cNvPr id="12291" name="Рисунок 6" descr="childr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3" y="1643063"/>
            <a:ext cx="36607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7" descr="пиво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235325"/>
            <a:ext cx="28575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183562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Пиво – наркотик, вызывающий 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агрессию.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928813"/>
            <a:ext cx="5543550" cy="3500437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потребление </a:t>
            </a:r>
            <a:r>
              <a:rPr lang="ru-RU" dirty="0"/>
              <a:t>пива является первой причиной искалеченных </a:t>
            </a:r>
            <a:r>
              <a:rPr lang="ru-RU" dirty="0" smtClean="0"/>
              <a:t>судеб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каждый </a:t>
            </a:r>
            <a:r>
              <a:rPr lang="ru-RU" dirty="0"/>
              <a:t>десятый алкоголик моложе 18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24580" name="Рисунок 6" descr="пиво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989388"/>
            <a:ext cx="16430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9" descr="пиво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1857375"/>
            <a:ext cx="2006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9" descr="1177418106_pivo_vredno_dlja_zdorovj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4095750" cy="3071812"/>
          </a:xfrm>
        </p:spPr>
      </p:pic>
      <p:pic>
        <p:nvPicPr>
          <p:cNvPr id="15363" name="Рисунок 10" descr="пиво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214688"/>
            <a:ext cx="18573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1500188" y="428625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1 бутылка пива = 50 граммам водки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7" name="Picture 3" descr="mail02колаж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457200"/>
            <a:ext cx="3076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mail07колаж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924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ail16колаж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57200"/>
            <a:ext cx="31829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066800"/>
          </a:xfrm>
          <a:solidFill>
            <a:srgbClr val="FFFF99"/>
          </a:solidFill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smtClean="0"/>
              <a:t>              </a:t>
            </a:r>
            <a:r>
              <a:rPr lang="ru-RU" sz="4000" b="1" smtClean="0"/>
              <a:t>Феминизация     мужчин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/>
              <a:t>                 (медленное превращение в женщину)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ati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928688"/>
            <a:ext cx="5105400" cy="4681537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5638800"/>
            <a:ext cx="5072063" cy="1219200"/>
          </a:xfrm>
        </p:spPr>
        <p:txBody>
          <a:bodyPr/>
          <a:lstStyle/>
          <a:p>
            <a:pPr marL="469900" indent="-469900" algn="ctr" eaLnBrk="1" hangingPunct="1">
              <a:buFontTx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Женщина особенно меняет свой </a:t>
            </a:r>
            <a:br>
              <a:rPr lang="ru-RU" sz="1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облик при распитии алкогольного </a:t>
            </a:r>
            <a:br>
              <a:rPr lang="ru-RU" sz="1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яда и отравлении табаком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357438" y="228600"/>
            <a:ext cx="5072062" cy="533400"/>
          </a:xfrm>
        </p:spPr>
        <p:txBody>
          <a:bodyPr/>
          <a:lstStyle/>
          <a:p>
            <a:pPr marL="469900" indent="-469900" eaLnBrk="1" hangingPunct="1">
              <a:buFontTx/>
              <a:buNone/>
              <a:defRPr/>
            </a:pPr>
            <a:r>
              <a:rPr lang="ru-RU" b="1" smtClean="0"/>
              <a:t>  маскулинизация   женщин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8625"/>
            <a:ext cx="4419600" cy="5410200"/>
          </a:xfrm>
        </p:spPr>
        <p:txBody>
          <a:bodyPr/>
          <a:lstStyle/>
          <a:p>
            <a:pPr marL="469900" indent="-469900" algn="r" eaLnBrk="1" hangingPunct="1">
              <a:buFontTx/>
              <a:buNone/>
              <a:defRPr/>
            </a:pPr>
            <a:r>
              <a:rPr lang="ru-RU" sz="2400" smtClean="0"/>
              <a:t>     В качестве </a:t>
            </a:r>
            <a:r>
              <a:rPr lang="ru-RU" sz="2800" b="1" smtClean="0"/>
              <a:t>стабилизатора пены</a:t>
            </a:r>
            <a:r>
              <a:rPr lang="ru-RU" sz="2400" smtClean="0"/>
              <a:t> в пиве используется </a:t>
            </a:r>
            <a:r>
              <a:rPr lang="ru-RU" sz="2800" b="1" u="sng" smtClean="0"/>
              <a:t>кобальт</a:t>
            </a:r>
            <a:r>
              <a:rPr lang="ru-RU" sz="2400" smtClean="0"/>
              <a:t>, являющийся серьезным </a:t>
            </a:r>
            <a:r>
              <a:rPr lang="ru-RU" sz="2800" b="1" u="sng" smtClean="0"/>
              <a:t>токсическим фактором.</a:t>
            </a:r>
            <a:r>
              <a:rPr lang="ru-RU" sz="2400" smtClean="0"/>
              <a:t> </a:t>
            </a:r>
          </a:p>
          <a:p>
            <a:pPr marL="469900" indent="-469900" algn="r" eaLnBrk="1" hangingPunct="1">
              <a:buFontTx/>
              <a:buNone/>
              <a:defRPr/>
            </a:pPr>
            <a:r>
              <a:rPr lang="ru-RU" sz="2400" smtClean="0"/>
              <a:t>У злоупотребляющих пивом содержание кобальта в сердечной мышце увеличивается в десять (!) раз, у 80 % наблюдаются воспалительные процессы в желудке и пищеводе. </a:t>
            </a:r>
          </a:p>
        </p:txBody>
      </p:sp>
      <p:pic>
        <p:nvPicPr>
          <p:cNvPr id="14339" name="Picture 3" descr="y2004_081упиться и забыть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6450" y="457200"/>
            <a:ext cx="4222750" cy="5943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lodov0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0238"/>
            <a:ext cx="9144000" cy="6227762"/>
          </a:xfr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066800"/>
          </a:xfr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</p:spPr>
        <p:txBody>
          <a:bodyPr/>
          <a:lstStyle/>
          <a:p>
            <a:pPr marL="469900" indent="-469900" algn="ctr" eaLnBrk="1" hangingPunct="1">
              <a:buFontTx/>
              <a:buNone/>
              <a:defRPr/>
            </a:pPr>
            <a:r>
              <a:rPr lang="ru-RU" sz="4000" b="1" i="1" smtClean="0"/>
              <a:t>Что дороже - здоровье или пиво</a:t>
            </a:r>
            <a:r>
              <a:rPr lang="en-US" sz="4000" b="1" i="1" smtClean="0"/>
              <a:t>?</a:t>
            </a:r>
            <a:endParaRPr lang="ru-RU" sz="4000" b="1" i="1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1295400"/>
            <a:ext cx="8610600" cy="480060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консерванты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Группа  веществ,  которые   используют  с 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 целью предотвращения порчи и увеличения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срока      годности     различных    объектов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(пищевые     и    косметические   продукты,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древесина и др.)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По   большей   части  это  искусственно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синтезируемые  химические соединения.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Консерванты в сочетании с др. вредными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химическими соединениями причиняют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колоссальный  вред  нашему  организму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677" name="Picture 5" descr="пи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93763" y="2000250"/>
            <a:ext cx="1985962" cy="32877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4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y2004_130произ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24600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1752600"/>
          </a:xfr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НЕВСКОЕ –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Дания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СТАРЫЙ МЕЛЬНИК-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Турция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ТОЛСТЯК-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Бельгия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БОЧКАРЕВ-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Исландия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ЗОЛОТАЯ БОЧКА-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Южная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Африка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МИЛЛЕР-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Америка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ХОЛСТЕН-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Германия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ЭФЕС-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Турция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БАЛТИКА-Скандинавия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Что такое алкоголь?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6301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Алкоголь – это ничто иное как спирт</a:t>
            </a:r>
            <a:r>
              <a:rPr lang="ru-RU" dirty="0">
                <a:solidFill>
                  <a:srgbClr val="800080"/>
                </a:solidFill>
              </a:rPr>
              <a:t>.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r>
              <a:rPr lang="ru-RU" dirty="0">
                <a:solidFill>
                  <a:srgbClr val="800080"/>
                </a:solidFill>
              </a:rPr>
              <a:t>Н</a:t>
            </a:r>
            <a:r>
              <a:rPr lang="ru-RU" dirty="0" smtClean="0">
                <a:solidFill>
                  <a:srgbClr val="800080"/>
                </a:solidFill>
              </a:rPr>
              <a:t>а химическом языке терминов называется - этанол. </a:t>
            </a:r>
          </a:p>
          <a:p>
            <a:r>
              <a:rPr lang="ru-RU" dirty="0" smtClean="0">
                <a:solidFill>
                  <a:srgbClr val="800080"/>
                </a:solidFill>
              </a:rPr>
              <a:t>Сам этанол получается весьма интересным путем -брожения или ферментации сахаров. Казалось бы, спирт вовсе не сладкий, а получают его именно из сахара.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2" name="Содержимое 11" descr="61941597_1280070847_Kruymskie_vina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5" y="1412776"/>
            <a:ext cx="3712765" cy="2376264"/>
          </a:xfrm>
        </p:spPr>
      </p:pic>
      <p:pic>
        <p:nvPicPr>
          <p:cNvPr id="1026" name="Picture 2" descr="C:\Users\Lenovo\Downloads\Archive_Miscellaneous_A_bottle_of_wine_0263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712765" cy="2320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"/>
            <a:ext cx="4038600" cy="5973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smtClean="0"/>
              <a:t>Влияние алкоголя на репродуктивную</a:t>
            </a:r>
            <a:r>
              <a:rPr lang="ru-RU" altLang="ru-RU" sz="2000" smtClean="0"/>
              <a:t> </a:t>
            </a:r>
            <a:r>
              <a:rPr lang="ru-RU" altLang="ru-RU" smtClean="0"/>
              <a:t>систему.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 Приводит к таким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последствиям как: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нарушение созревания половых клеток(бесплодие)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патологии беременности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преждевременные роды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патологии развития плода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		</a:t>
            </a:r>
          </a:p>
        </p:txBody>
      </p:sp>
      <p:pic>
        <p:nvPicPr>
          <p:cNvPr id="17411" name="Picture 15" descr="clef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0"/>
            <a:ext cx="5029200" cy="2895600"/>
          </a:xfrm>
          <a:noFill/>
        </p:spPr>
      </p:pic>
      <p:pic>
        <p:nvPicPr>
          <p:cNvPr id="17412" name="Picture 16" descr="1800092_efc58a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895600"/>
            <a:ext cx="5029200" cy="396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Когда алкоголь  попадает в кровь плода, то в первую очередь порождают печень, сосудистая система, а также те структуры мозга, которые определяют умственную деятельность.</a:t>
            </a:r>
          </a:p>
          <a:p>
            <a:pPr eaLnBrk="1" hangingPunct="1">
              <a:defRPr/>
            </a:pPr>
            <a:endParaRPr lang="ru-RU" altLang="ru-RU" sz="2800" smtClean="0"/>
          </a:p>
        </p:txBody>
      </p:sp>
      <p:pic>
        <p:nvPicPr>
          <p:cNvPr id="18435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0"/>
            <a:ext cx="5029200" cy="3581400"/>
          </a:xfrm>
        </p:spPr>
      </p:pic>
      <p:pic>
        <p:nvPicPr>
          <p:cNvPr id="1843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3581400"/>
            <a:ext cx="50292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228600"/>
            <a:ext cx="4267200" cy="5897563"/>
          </a:xfrm>
        </p:spPr>
        <p:txBody>
          <a:bodyPr/>
          <a:lstStyle/>
          <a:p>
            <a:pPr eaLnBrk="1" hangingPunct="1">
              <a:defRPr/>
            </a:pPr>
            <a:endParaRPr lang="ru-RU" altLang="ru-RU" sz="2000" smtClean="0"/>
          </a:p>
          <a:p>
            <a:pPr eaLnBrk="1" hangingPunct="1">
              <a:defRPr/>
            </a:pPr>
            <a:r>
              <a:rPr lang="ru-RU" altLang="ru-RU" sz="2000" smtClean="0"/>
              <a:t>При приеме алкоголя происходит: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smtClean="0"/>
              <a:t> - нарушение работы тонкого кишечника(неспособность всасывать питательные вещества)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buFontTx/>
              <a:buChar char="-"/>
              <a:defRPr/>
            </a:pPr>
            <a:r>
              <a:rPr lang="ru-RU" altLang="ru-RU" sz="2000" smtClean="0"/>
              <a:t>разрушение поджелудочной железы (риск возникновения диабета)</a:t>
            </a:r>
          </a:p>
          <a:p>
            <a:pPr eaLnBrk="1" hangingPunct="1">
              <a:buFontTx/>
              <a:buNone/>
              <a:defRPr/>
            </a:pPr>
            <a:endParaRPr lang="ru-RU" altLang="ru-RU" sz="2000" smtClean="0"/>
          </a:p>
          <a:p>
            <a:pPr eaLnBrk="1" hangingPunct="1">
              <a:buFontTx/>
              <a:buChar char="-"/>
              <a:defRPr/>
            </a:pPr>
            <a:r>
              <a:rPr lang="ru-RU" altLang="ru-RU" sz="2000" smtClean="0"/>
              <a:t>поражение печени, жировая дистрофия, гепатит, цирроз (приводит к летальному исходу</a:t>
            </a:r>
            <a:r>
              <a:rPr lang="ru-RU" altLang="ru-RU" sz="1800" smtClean="0"/>
              <a:t>)</a:t>
            </a:r>
          </a:p>
          <a:p>
            <a:pPr eaLnBrk="1" hangingPunct="1">
              <a:buFontTx/>
              <a:buChar char="-"/>
              <a:defRPr/>
            </a:pPr>
            <a:endParaRPr lang="ru-RU" altLang="ru-RU" sz="1800" smtClean="0"/>
          </a:p>
        </p:txBody>
      </p:sp>
      <p:pic>
        <p:nvPicPr>
          <p:cNvPr id="9219" name="Picture 14" descr="08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800600" cy="3429000"/>
          </a:xfrm>
          <a:noFill/>
        </p:spPr>
      </p:pic>
      <p:pic>
        <p:nvPicPr>
          <p:cNvPr id="9220" name="Picture 15" descr="Cirroz_pechen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00600" cy="3352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"/>
            <a:ext cx="4038600" cy="5821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Алкоголь нарушает кровообращение в кожных капиллярах - эти малые сосудики сжимаются, загустевают, лопаются (всем известен синдром "красного носа"), поэтому сердце плохо снабжается кровью и испытывает кислородное голодание.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smtClean="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В сердечной мышце накапливается избыточное количество жира, она перерождается, становится дряблой и сердце с трудом справляется с работой. Результат - преждевременный атеросклероз и гипертоническая болезнь.</a:t>
            </a:r>
          </a:p>
        </p:txBody>
      </p:sp>
      <p:pic>
        <p:nvPicPr>
          <p:cNvPr id="8195" name="Picture 7" descr="r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03813" y="609600"/>
            <a:ext cx="4040187" cy="5516563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3816424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Трезвость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320480" cy="5040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Трезвость — согласно определению Всемирной организации здравоохранения — это непрерывное воздержание от приема алкоголя и других </a:t>
            </a:r>
            <a:r>
              <a:rPr lang="ru-RU" sz="3200" dirty="0" err="1" smtClean="0">
                <a:solidFill>
                  <a:srgbClr val="FF0000"/>
                </a:solidFill>
              </a:rPr>
              <a:t>психоактивных</a:t>
            </a:r>
            <a:r>
              <a:rPr lang="ru-RU" sz="3200" dirty="0" smtClean="0">
                <a:solidFill>
                  <a:srgbClr val="FF0000"/>
                </a:solidFill>
              </a:rPr>
              <a:t> веществ</a:t>
            </a:r>
            <a:r>
              <a:rPr lang="ru-RU" sz="3200" baseline="300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0055976.jpg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176464" cy="5328592"/>
          </a:xfrm>
        </p:spPr>
      </p:pic>
    </p:spTree>
  </p:cSld>
  <p:clrMapOvr>
    <a:masterClrMapping/>
  </p:clrMapOvr>
  <p:transition spd="slow" advTm="5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Алкоголизм</a:t>
            </a:r>
            <a:endParaRPr lang="ru-RU" sz="5400" b="1" dirty="0">
              <a:solidFill>
                <a:srgbClr val="8000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860032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     </a:t>
            </a:r>
            <a:r>
              <a:rPr lang="ru-RU" b="1" dirty="0" err="1" smtClean="0">
                <a:solidFill>
                  <a:srgbClr val="800080"/>
                </a:solidFill>
              </a:rPr>
              <a:t>Алкоголи́зм</a:t>
            </a:r>
            <a:r>
              <a:rPr lang="ru-RU" dirty="0" smtClean="0">
                <a:solidFill>
                  <a:srgbClr val="800080"/>
                </a:solidFill>
              </a:rPr>
              <a:t> </a:t>
            </a:r>
            <a:r>
              <a:rPr lang="ru-RU" b="1" dirty="0" smtClean="0">
                <a:solidFill>
                  <a:srgbClr val="800080"/>
                </a:solidFill>
              </a:rPr>
              <a:t>— заболевание,  характеризующееся болезненным пристрастием к алкоголю , с психической и физической зависимостью от него. Негативные последствия могут выражаться психическими и физическими расстройствами, а также нарушениями социальных отношений лица, страдающего этим заболеванием</a:t>
            </a:r>
            <a:r>
              <a:rPr lang="ru-RU" b="1" baseline="30000" dirty="0" smtClean="0">
                <a:solidFill>
                  <a:srgbClr val="800080"/>
                </a:solidFill>
              </a:rPr>
              <a:t> </a:t>
            </a:r>
            <a:r>
              <a:rPr lang="ru-RU" b="1" dirty="0" smtClean="0">
                <a:solidFill>
                  <a:srgbClr val="800080"/>
                </a:solidFill>
              </a:rPr>
              <a:t>.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7" name="Содержимое 6" descr="19778_19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4077823" cy="3816424"/>
          </a:xfrm>
        </p:spPr>
      </p:pic>
    </p:spTree>
  </p:cSld>
  <p:clrMapOvr>
    <a:masterClrMapping/>
  </p:clrMapOvr>
  <p:transition spd="slow" advTm="11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Мифы об алкоголе</a:t>
            </a:r>
            <a:endParaRPr lang="ru-RU" sz="5400" b="1" dirty="0">
              <a:solidFill>
                <a:srgbClr val="8000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40768"/>
            <a:ext cx="8715404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     1. Алкоголь помогает решить проблемы, потому что снимает стресс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	2. Алкоголь  снимает страх и неуверенность в себе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	3. Если пить «культурно» , то ничего плохого не будет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	4. Алкоголь улучшает сон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	5. Алкоголь укрепляет дружбу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86776" y="1600200"/>
            <a:ext cx="40002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Tm="11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Вся алкогольная продукция обязательно содержит яд под названием «этиловый спирт»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В возрасте около 30 лет человек, употребляющий алкоголь, сталкивается с:</a:t>
            </a:r>
            <a:endParaRPr lang="ru-RU" b="1" dirty="0">
              <a:solidFill>
                <a:srgbClr val="80008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8445624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800080"/>
                </a:solidFill>
              </a:rPr>
              <a:t/>
            </a:r>
            <a:br>
              <a:rPr lang="ru-RU" sz="2200" b="1" dirty="0" smtClean="0">
                <a:solidFill>
                  <a:srgbClr val="800080"/>
                </a:solidFill>
              </a:rPr>
            </a:br>
            <a:r>
              <a:rPr lang="ru-RU" sz="2000" b="1" dirty="0" smtClean="0">
                <a:solidFill>
                  <a:srgbClr val="800080"/>
                </a:solidFill>
              </a:rPr>
              <a:t>Длительное злоупотребление алкоголем приводит к необратимым изменениям внутренних органов. На фоне хронического алкоголизма развиваются такие заболевания, как </a:t>
            </a:r>
            <a:r>
              <a:rPr lang="ru-RU" sz="2200" b="1" dirty="0" smtClean="0">
                <a:solidFill>
                  <a:srgbClr val="800080"/>
                </a:solidFill>
              </a:rPr>
              <a:t/>
            </a:r>
            <a:br>
              <a:rPr lang="ru-RU" sz="2200" b="1" dirty="0" smtClean="0">
                <a:solidFill>
                  <a:srgbClr val="800080"/>
                </a:solidFill>
              </a:rPr>
            </a:br>
            <a:endParaRPr lang="ru-RU" sz="2200" b="1" dirty="0">
              <a:solidFill>
                <a:srgbClr val="80008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Список заболеваний </a:t>
            </a:r>
            <a:endParaRPr lang="ru-RU" sz="3200" b="1" dirty="0">
              <a:solidFill>
                <a:srgbClr val="80008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9644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Статистика подросткового алкоголизма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142984"/>
            <a:ext cx="4112196" cy="401420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Примерно 50% подростков, употребляющих алкоголь – мало читают, из них 19% не читают книг вообще!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76,9% подростков, употребляющих алкоголь – плохо учатся!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Мальчики пробуют алкоголь в раннем возрасте в 4 раза чаще, чем девочки!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53% детей, принимающих спиртное, не имеют достаточного контроля и внимания со </a:t>
            </a:r>
            <a:r>
              <a:rPr lang="ru-RU" sz="2000" smtClean="0">
                <a:solidFill>
                  <a:srgbClr val="FF0000"/>
                </a:solidFill>
              </a:rPr>
              <a:t>стороны родителей!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no-alcohol-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268760"/>
            <a:ext cx="2664296" cy="2664296"/>
          </a:xfrm>
        </p:spPr>
      </p:pic>
      <p:pic>
        <p:nvPicPr>
          <p:cNvPr id="2050" name="Picture 2" descr="C:\Users\Lenovo\Downloads\01791ad572f082fea4f3268449516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50702"/>
            <a:ext cx="3744416" cy="22466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781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«Влияние алкоголя  на организм человека»</vt:lpstr>
      <vt:lpstr>Что такое алкоголь?</vt:lpstr>
      <vt:lpstr>Алкоголизм</vt:lpstr>
      <vt:lpstr>Мифы об алкоголе</vt:lpstr>
      <vt:lpstr>Вся алкогольная продукция обязательно содержит яд под названием «этиловый спирт» </vt:lpstr>
      <vt:lpstr>В возрасте около 30 лет человек, употребляющий алкоголь, сталкивается с:</vt:lpstr>
      <vt:lpstr> Длительное злоупотребление алкоголем приводит к необратимым изменениям внутренних органов. На фоне хронического алкоголизма развиваются такие заболевания, как  </vt:lpstr>
      <vt:lpstr>Список заболеваний </vt:lpstr>
      <vt:lpstr>Статистика подросткового алкоголизма </vt:lpstr>
      <vt:lpstr>Профилактика подросткового алкоголизма</vt:lpstr>
      <vt:lpstr>Презентация PowerPoint</vt:lpstr>
      <vt:lpstr>Презентация PowerPoint</vt:lpstr>
      <vt:lpstr>Пиво – наркотик, вызывающий агрессию.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НЕВСКОЕ –Дания, СТАРЫЙ МЕЛЬНИК-Турция, ТОЛСТЯК-Бельгия, БОЧКАРЕВ-Исландия, ЗОЛОТАЯ БОЧКА-Южная Африка, МИЛЛЕР-Америка, ХОЛСТЕН-Германия, ЭФЕС-Турция, БАЛТИКА-Скандинавия</vt:lpstr>
      <vt:lpstr>Презентация PowerPoint</vt:lpstr>
      <vt:lpstr>Презентация PowerPoint</vt:lpstr>
      <vt:lpstr>Презентация PowerPoint</vt:lpstr>
      <vt:lpstr>Презентация PowerPoint</vt:lpstr>
      <vt:lpstr>Трезвость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«Алкоголь. Влияние алкоголя на организм человека</dc:title>
  <dc:creator>Liza</dc:creator>
  <cp:lastModifiedBy>alex</cp:lastModifiedBy>
  <cp:revision>49</cp:revision>
  <dcterms:created xsi:type="dcterms:W3CDTF">2012-02-28T12:51:30Z</dcterms:created>
  <dcterms:modified xsi:type="dcterms:W3CDTF">2018-05-21T13:35:45Z</dcterms:modified>
</cp:coreProperties>
</file>