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6" r:id="rId7"/>
    <p:sldId id="263" r:id="rId8"/>
    <p:sldId id="262" r:id="rId9"/>
    <p:sldId id="267" r:id="rId10"/>
    <p:sldId id="268" r:id="rId11"/>
    <p:sldId id="270" r:id="rId12"/>
    <p:sldId id="269" r:id="rId13"/>
    <p:sldId id="271" r:id="rId14"/>
    <p:sldId id="265" r:id="rId15"/>
    <p:sldId id="272" r:id="rId16"/>
    <p:sldId id="273" r:id="rId17"/>
    <p:sldId id="277" r:id="rId18"/>
    <p:sldId id="276" r:id="rId19"/>
    <p:sldId id="275" r:id="rId20"/>
    <p:sldId id="274" r:id="rId21"/>
    <p:sldId id="282" r:id="rId22"/>
    <p:sldId id="278" r:id="rId23"/>
    <p:sldId id="279" r:id="rId24"/>
    <p:sldId id="280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7" r:id="rId37"/>
    <p:sldId id="296" r:id="rId38"/>
    <p:sldId id="298" r:id="rId39"/>
    <p:sldId id="299" r:id="rId40"/>
    <p:sldId id="294" r:id="rId41"/>
    <p:sldId id="300" r:id="rId42"/>
    <p:sldId id="295" r:id="rId43"/>
    <p:sldId id="28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24.08.2018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24.08.2018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24.08.2018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24.08.2018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24.08.2018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24.08.2018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24.08.2018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24.08.2018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24.08.2018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24.08.2018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24.08.2018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24.08.2018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4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5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8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2996952"/>
            <a:ext cx="8784976" cy="3672408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образован 1 октября 1993 года и является подведомственным учреждением Сектора</a:t>
            </a:r>
          </a:p>
          <a:p>
            <a:r>
              <a:rPr lang="ru-RU" sz="2800" dirty="0" smtClean="0">
                <a:solidFill>
                  <a:schemeClr val="bg1"/>
                </a:solidFill>
              </a:rPr>
              <a:t>по молодежной политике Администрации муниципального района </a:t>
            </a:r>
            <a:r>
              <a:rPr lang="ru-RU" sz="2800" dirty="0" err="1" smtClean="0">
                <a:solidFill>
                  <a:schemeClr val="bg1"/>
                </a:solidFill>
              </a:rPr>
              <a:t>Туймазинский</a:t>
            </a:r>
            <a:r>
              <a:rPr lang="ru-RU" sz="2800" dirty="0" smtClean="0">
                <a:solidFill>
                  <a:schemeClr val="bg1"/>
                </a:solidFill>
              </a:rPr>
              <a:t> район Республики Башкортостан  </a:t>
            </a:r>
          </a:p>
        </p:txBody>
      </p:sp>
      <p:pic>
        <p:nvPicPr>
          <p:cNvPr id="1026" name="Picture 2" descr="D:\Desktop\перезнтации и эмблемы, песни\эмблемы\photo_2523_full.jpg"/>
          <p:cNvPicPr>
            <a:picLocks noChangeAspect="1" noChangeArrowheads="1"/>
          </p:cNvPicPr>
          <p:nvPr/>
        </p:nvPicPr>
        <p:blipFill>
          <a:blip r:embed="rId2" cstate="print"/>
          <a:srcRect b="20153"/>
          <a:stretch>
            <a:fillRect/>
          </a:stretch>
        </p:blipFill>
        <p:spPr bwMode="auto">
          <a:xfrm>
            <a:off x="1" y="0"/>
            <a:ext cx="9144000" cy="28529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72067" y="1700808"/>
            <a:ext cx="7408333" cy="468052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endParaRPr lang="ru-RU" dirty="0" smtClean="0">
              <a:solidFill>
                <a:schemeClr val="tx1"/>
              </a:solidFill>
            </a:endParaRPr>
          </a:p>
          <a:p>
            <a:pPr algn="ctr">
              <a:buNone/>
            </a:pPr>
            <a:endParaRPr lang="ru-RU" dirty="0" smtClean="0">
              <a:solidFill>
                <a:schemeClr val="tx1"/>
              </a:solidFill>
            </a:endParaRPr>
          </a:p>
          <a:p>
            <a:pPr algn="ctr">
              <a:buNone/>
            </a:pPr>
            <a:r>
              <a:rPr lang="ru-RU" dirty="0" smtClean="0">
                <a:solidFill>
                  <a:schemeClr val="tx1"/>
                </a:solidFill>
              </a:rPr>
              <a:t>1.Детский подростковый клуб «Бригантина»</a:t>
            </a:r>
          </a:p>
          <a:p>
            <a:pPr algn="ctr">
              <a:buNone/>
            </a:pPr>
            <a:r>
              <a:rPr lang="ru-RU" dirty="0" smtClean="0">
                <a:solidFill>
                  <a:schemeClr val="tx1"/>
                </a:solidFill>
              </a:rPr>
              <a:t>2.Детский подростковый клуб «Ровесник»</a:t>
            </a:r>
          </a:p>
          <a:p>
            <a:pPr algn="ctr">
              <a:buNone/>
            </a:pPr>
            <a:r>
              <a:rPr lang="ru-RU" dirty="0" smtClean="0">
                <a:solidFill>
                  <a:schemeClr val="tx1"/>
                </a:solidFill>
              </a:rPr>
              <a:t>3.Клуб «Молодежный»</a:t>
            </a:r>
          </a:p>
          <a:p>
            <a:pPr algn="ctr">
              <a:buNone/>
            </a:pPr>
            <a:r>
              <a:rPr lang="ru-RU" dirty="0" smtClean="0">
                <a:solidFill>
                  <a:schemeClr val="tx1"/>
                </a:solidFill>
              </a:rPr>
              <a:t>4.Детский подростковый клуб «Орленок», с. Серафимовский</a:t>
            </a:r>
          </a:p>
          <a:p>
            <a:pPr algn="ctr">
              <a:buNone/>
            </a:pPr>
            <a:r>
              <a:rPr lang="ru-RU" dirty="0" smtClean="0">
                <a:solidFill>
                  <a:schemeClr val="tx1"/>
                </a:solidFill>
              </a:rPr>
              <a:t>5.Детский подростковый клуб «Факел»., с. </a:t>
            </a:r>
            <a:r>
              <a:rPr lang="ru-RU" dirty="0" err="1" smtClean="0">
                <a:solidFill>
                  <a:schemeClr val="tx1"/>
                </a:solidFill>
              </a:rPr>
              <a:t>Субханкулово</a:t>
            </a:r>
            <a:endParaRPr lang="ru-RU" dirty="0" smtClean="0">
              <a:solidFill>
                <a:schemeClr val="tx1"/>
              </a:solidFill>
            </a:endParaRPr>
          </a:p>
          <a:p>
            <a:pPr algn="ctr">
              <a:buNone/>
            </a:pPr>
            <a:r>
              <a:rPr lang="ru-RU" dirty="0" smtClean="0">
                <a:solidFill>
                  <a:schemeClr val="tx1"/>
                </a:solidFill>
              </a:rPr>
              <a:t>6.Подростково-молодежный клуб «Поиск», с. Кандры</a:t>
            </a:r>
          </a:p>
          <a:p>
            <a:pPr algn="ctr">
              <a:buNone/>
            </a:pPr>
            <a:r>
              <a:rPr lang="ru-RU" dirty="0" smtClean="0">
                <a:solidFill>
                  <a:schemeClr val="tx1"/>
                </a:solidFill>
              </a:rPr>
              <a:t>7.Спортивный клуб «</a:t>
            </a:r>
            <a:r>
              <a:rPr lang="ru-RU" dirty="0" err="1" smtClean="0">
                <a:solidFill>
                  <a:schemeClr val="tx1"/>
                </a:solidFill>
              </a:rPr>
              <a:t>Нижнетроицкий</a:t>
            </a:r>
            <a:r>
              <a:rPr lang="ru-RU" dirty="0" smtClean="0">
                <a:solidFill>
                  <a:schemeClr val="tx1"/>
                </a:solidFill>
              </a:rPr>
              <a:t>», с. </a:t>
            </a:r>
            <a:r>
              <a:rPr lang="ru-RU" dirty="0" err="1" smtClean="0">
                <a:solidFill>
                  <a:schemeClr val="tx1"/>
                </a:solidFill>
              </a:rPr>
              <a:t>Нижнетроицкий</a:t>
            </a:r>
            <a:endParaRPr lang="ru-RU" dirty="0" smtClean="0">
              <a:solidFill>
                <a:schemeClr val="tx1"/>
              </a:solidFill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dirty="0"/>
              <a:t>В состав Центра входит 7 клубов досуговой, поисковой, художественной направленности: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скрин цдпк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35983" y="188640"/>
            <a:ext cx="9279983" cy="5832648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147248" cy="6633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скрин молодежь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868775" y="188640"/>
            <a:ext cx="11144655" cy="6264696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395536" y="0"/>
            <a:ext cx="8219256" cy="14968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скрин молодгвардия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468560" y="0"/>
            <a:ext cx="10051491" cy="65471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45719"/>
            <a:ext cx="807524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3" name="Рисунок 2" descr="скрин ПО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687275" y="188640"/>
            <a:ext cx="10519193" cy="62646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467544" y="188640"/>
            <a:ext cx="8229600" cy="796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Летнее трудовое объединение «Лестница»</a:t>
            </a:r>
            <a:endParaRPr kumimoji="0" lang="ru-RU" sz="2800" b="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Рисунок 4" descr="b1dBc1VIo2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917340"/>
            <a:ext cx="7920880" cy="59406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9695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ru-RU" sz="2800" i="1" dirty="0" smtClean="0">
                <a:solidFill>
                  <a:schemeClr val="bg1"/>
                </a:solidFill>
              </a:rPr>
              <a:t>Летнее трудовое объединение «Лестница»</a:t>
            </a:r>
            <a:endParaRPr lang="ru-RU" sz="2800" i="1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EO2yhzfLLQ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782706"/>
            <a:ext cx="8100392" cy="60752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80920" cy="1008112"/>
          </a:xfrm>
        </p:spPr>
        <p:txBody>
          <a:bodyPr>
            <a:noAutofit/>
          </a:bodyPr>
          <a:lstStyle/>
          <a:p>
            <a:pPr lvl="0"/>
            <a:r>
              <a:rPr lang="ru-RU" sz="3200" i="1" dirty="0" smtClean="0">
                <a:solidFill>
                  <a:schemeClr val="bg1"/>
                </a:solidFill>
              </a:rPr>
              <a:t>Летнее трудовое объединение «Лестница»</a:t>
            </a:r>
            <a:br>
              <a:rPr lang="ru-RU" sz="3200" i="1" dirty="0" smtClean="0">
                <a:solidFill>
                  <a:schemeClr val="bg1"/>
                </a:solidFill>
              </a:rPr>
            </a:br>
            <a:endParaRPr lang="ru-RU" sz="3200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251520" y="1772816"/>
            <a:ext cx="4248472" cy="108012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Ребята ведут работы по благоустройству города</a:t>
            </a:r>
            <a:endParaRPr lang="ru-RU" sz="2400" dirty="0"/>
          </a:p>
        </p:txBody>
      </p:sp>
      <p:pic>
        <p:nvPicPr>
          <p:cNvPr id="6" name="Рисунок 5" descr="4rh5PL86Ol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374994"/>
            <a:ext cx="4644008" cy="3483006"/>
          </a:xfrm>
          <a:prstGeom prst="rect">
            <a:avLst/>
          </a:prstGeom>
        </p:spPr>
      </p:pic>
      <p:pic>
        <p:nvPicPr>
          <p:cNvPr id="7" name="Рисунок 6" descr="mxkQhxh-2j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35488" y="1484784"/>
            <a:ext cx="4608512" cy="345638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496944" cy="864096"/>
          </a:xfrm>
        </p:spPr>
        <p:txBody>
          <a:bodyPr>
            <a:noAutofit/>
          </a:bodyPr>
          <a:lstStyle/>
          <a:p>
            <a:r>
              <a:rPr lang="ru-RU" sz="3200" i="1" dirty="0" smtClean="0">
                <a:solidFill>
                  <a:schemeClr val="bg1"/>
                </a:solidFill>
              </a:rPr>
              <a:t>Летнее трудовое объединение «Лестница»</a:t>
            </a:r>
            <a:r>
              <a:rPr lang="ru-RU" sz="2800" i="1" dirty="0" smtClean="0">
                <a:solidFill>
                  <a:schemeClr val="bg1"/>
                </a:solidFill>
              </a:rPr>
              <a:t/>
            </a:r>
            <a:br>
              <a:rPr lang="ru-RU" sz="2800" i="1" dirty="0" smtClean="0">
                <a:solidFill>
                  <a:schemeClr val="bg1"/>
                </a:solidFill>
              </a:rPr>
            </a:b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9512" y="1268760"/>
            <a:ext cx="4536504" cy="1440160"/>
          </a:xfrm>
        </p:spPr>
        <p:txBody>
          <a:bodyPr/>
          <a:lstStyle/>
          <a:p>
            <a:r>
              <a:rPr lang="ru-RU" sz="2400" dirty="0" smtClean="0"/>
              <a:t>Ребята ведут работы по благоустройству города</a:t>
            </a:r>
          </a:p>
          <a:p>
            <a:endParaRPr lang="ru-RU" dirty="0"/>
          </a:p>
        </p:txBody>
      </p:sp>
      <p:pic>
        <p:nvPicPr>
          <p:cNvPr id="4" name="Рисунок 3" descr="Ntvzf3snmm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3320988"/>
            <a:ext cx="4716016" cy="3537012"/>
          </a:xfrm>
          <a:prstGeom prst="rect">
            <a:avLst/>
          </a:prstGeom>
        </p:spPr>
      </p:pic>
      <p:pic>
        <p:nvPicPr>
          <p:cNvPr id="5" name="Рисунок 4" descr="rA3oYPYD54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27509" y="1268760"/>
            <a:ext cx="4416491" cy="331236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496944" cy="864096"/>
          </a:xfrm>
        </p:spPr>
        <p:txBody>
          <a:bodyPr>
            <a:noAutofit/>
          </a:bodyPr>
          <a:lstStyle/>
          <a:p>
            <a:r>
              <a:rPr lang="ru-RU" sz="3200" i="1" dirty="0" smtClean="0">
                <a:solidFill>
                  <a:schemeClr val="bg1"/>
                </a:solidFill>
              </a:rPr>
              <a:t>Летнее трудовое объединение «Лестница»</a:t>
            </a:r>
            <a:r>
              <a:rPr lang="ru-RU" sz="2800" i="1" dirty="0" smtClean="0">
                <a:solidFill>
                  <a:schemeClr val="bg1"/>
                </a:solidFill>
              </a:rPr>
              <a:t/>
            </a:r>
            <a:br>
              <a:rPr lang="ru-RU" sz="2800" i="1" dirty="0" smtClean="0">
                <a:solidFill>
                  <a:schemeClr val="bg1"/>
                </a:solidFill>
              </a:rPr>
            </a:b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9512" y="1268760"/>
            <a:ext cx="4536504" cy="1440160"/>
          </a:xfrm>
        </p:spPr>
        <p:txBody>
          <a:bodyPr/>
          <a:lstStyle/>
          <a:p>
            <a:r>
              <a:rPr lang="ru-RU" sz="2400" dirty="0" smtClean="0"/>
              <a:t>Ребята ведут работы по благоустройству города</a:t>
            </a:r>
          </a:p>
          <a:p>
            <a:endParaRPr lang="ru-RU" dirty="0"/>
          </a:p>
        </p:txBody>
      </p:sp>
      <p:pic>
        <p:nvPicPr>
          <p:cNvPr id="6" name="Рисунок 5" descr="t89L1RPqFQ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050958"/>
            <a:ext cx="5076056" cy="3807042"/>
          </a:xfrm>
          <a:prstGeom prst="rect">
            <a:avLst/>
          </a:prstGeom>
        </p:spPr>
      </p:pic>
      <p:pic>
        <p:nvPicPr>
          <p:cNvPr id="7" name="Рисунок 6" descr="wJX-Ncq3kX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1052736"/>
            <a:ext cx="4572000" cy="3429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496944" cy="1008112"/>
          </a:xfrm>
        </p:spPr>
        <p:txBody>
          <a:bodyPr>
            <a:noAutofit/>
          </a:bodyPr>
          <a:lstStyle/>
          <a:p>
            <a:r>
              <a:rPr lang="ru-RU" sz="3200" i="1" dirty="0" smtClean="0">
                <a:solidFill>
                  <a:schemeClr val="bg1"/>
                </a:solidFill>
              </a:rPr>
              <a:t>Летнее трудовое объединение «Лестница»</a:t>
            </a:r>
            <a:br>
              <a:rPr lang="ru-RU" sz="3200" i="1" dirty="0" smtClean="0">
                <a:solidFill>
                  <a:schemeClr val="bg1"/>
                </a:solidFill>
              </a:rPr>
            </a:b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3528" y="1484784"/>
            <a:ext cx="4680520" cy="1227833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Диагностика эмоционального состояния детей психологами ССПП «</a:t>
            </a:r>
            <a:r>
              <a:rPr lang="ru-RU" sz="2400" dirty="0" err="1" smtClean="0"/>
              <a:t>Райдо</a:t>
            </a:r>
            <a:r>
              <a:rPr lang="ru-RU" sz="2400" dirty="0" smtClean="0"/>
              <a:t>»</a:t>
            </a:r>
            <a:endParaRPr lang="ru-RU" sz="2400" dirty="0"/>
          </a:p>
        </p:txBody>
      </p:sp>
      <p:pic>
        <p:nvPicPr>
          <p:cNvPr id="4" name="Рисунок 3" descr="dpJBf-k2Qy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3266982"/>
            <a:ext cx="4788024" cy="3591018"/>
          </a:xfrm>
          <a:prstGeom prst="rect">
            <a:avLst/>
          </a:prstGeom>
        </p:spPr>
      </p:pic>
      <p:pic>
        <p:nvPicPr>
          <p:cNvPr id="5" name="Рисунок 4" descr="kcecxLp5X9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8024" y="1484784"/>
            <a:ext cx="4355976" cy="288721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496944" cy="1008112"/>
          </a:xfrm>
        </p:spPr>
        <p:txBody>
          <a:bodyPr>
            <a:noAutofit/>
          </a:bodyPr>
          <a:lstStyle/>
          <a:p>
            <a:r>
              <a:rPr lang="ru-RU" sz="3200" i="1" dirty="0" smtClean="0">
                <a:solidFill>
                  <a:schemeClr val="bg1"/>
                </a:solidFill>
              </a:rPr>
              <a:t>Летнее трудовое объединение «Лестница»</a:t>
            </a:r>
            <a:br>
              <a:rPr lang="ru-RU" sz="3200" i="1" dirty="0" smtClean="0">
                <a:solidFill>
                  <a:schemeClr val="bg1"/>
                </a:solidFill>
              </a:rPr>
            </a:b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3528" y="1052736"/>
            <a:ext cx="3096344" cy="1944216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Вручение трудовых книжек и сертификатов</a:t>
            </a:r>
            <a:endParaRPr lang="ru-RU" sz="2400" dirty="0"/>
          </a:p>
        </p:txBody>
      </p:sp>
      <p:pic>
        <p:nvPicPr>
          <p:cNvPr id="6" name="Рисунок 5" descr="d1JcHoWik9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3848" y="2402886"/>
            <a:ext cx="5940151" cy="445511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ru-RU" sz="2800" i="1" dirty="0" smtClean="0"/>
              <a:t>День Призывника 2017-2018 гг.</a:t>
            </a:r>
            <a:endParaRPr lang="ru-RU" sz="2800" i="1" dirty="0"/>
          </a:p>
        </p:txBody>
      </p:sp>
      <p:pic>
        <p:nvPicPr>
          <p:cNvPr id="3" name="Рисунок 2" descr="7pLGVq2LE2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1025352"/>
            <a:ext cx="7776864" cy="583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04361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ru-RU" sz="2800" i="1" dirty="0" smtClean="0"/>
              <a:t>День Призывника 2017-2018 гг.</a:t>
            </a:r>
            <a:endParaRPr lang="ru-RU" sz="2800" i="1" dirty="0"/>
          </a:p>
        </p:txBody>
      </p:sp>
      <p:pic>
        <p:nvPicPr>
          <p:cNvPr id="4" name="Рисунок 3" descr="cORQGEeje2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374994"/>
            <a:ext cx="4644008" cy="3483006"/>
          </a:xfrm>
          <a:prstGeom prst="rect">
            <a:avLst/>
          </a:prstGeom>
        </p:spPr>
      </p:pic>
      <p:pic>
        <p:nvPicPr>
          <p:cNvPr id="5" name="Рисунок 4" descr="FbHS4FS-Jf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47662" y="1340768"/>
            <a:ext cx="4696338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04361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ru-RU" sz="2800" i="1" dirty="0" smtClean="0"/>
              <a:t>День Призывника 2017-2018 гг.</a:t>
            </a:r>
            <a:endParaRPr lang="ru-RU" sz="2800" i="1" dirty="0"/>
          </a:p>
        </p:txBody>
      </p:sp>
      <p:pic>
        <p:nvPicPr>
          <p:cNvPr id="4" name="Рисунок 3" descr="OwJMySjZay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564904"/>
            <a:ext cx="4293096" cy="4293096"/>
          </a:xfrm>
          <a:prstGeom prst="rect">
            <a:avLst/>
          </a:prstGeom>
        </p:spPr>
      </p:pic>
      <p:pic>
        <p:nvPicPr>
          <p:cNvPr id="6" name="Рисунок 5" descr="JiH4gE0eHF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39952" y="1268761"/>
            <a:ext cx="5004048" cy="3334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04361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ru-RU" sz="2800" i="1" dirty="0" smtClean="0"/>
              <a:t>День Призывника 2017-2018 гг.</a:t>
            </a:r>
            <a:endParaRPr lang="ru-RU" sz="2800" i="1" dirty="0"/>
          </a:p>
        </p:txBody>
      </p:sp>
      <p:pic>
        <p:nvPicPr>
          <p:cNvPr id="7" name="Рисунок 6" descr="wHslsHQP3u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502024"/>
            <a:ext cx="4355976" cy="4355976"/>
          </a:xfrm>
          <a:prstGeom prst="rect">
            <a:avLst/>
          </a:prstGeom>
        </p:spPr>
      </p:pic>
      <p:pic>
        <p:nvPicPr>
          <p:cNvPr id="8" name="Рисунок 7" descr="QRIGoaYqmI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11960" y="980728"/>
            <a:ext cx="4932040" cy="3699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04361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858424"/>
          </a:xfrm>
        </p:spPr>
        <p:txBody>
          <a:bodyPr>
            <a:normAutofit/>
          </a:bodyPr>
          <a:lstStyle/>
          <a:p>
            <a:r>
              <a:rPr lang="ru-RU" sz="3200" i="1" dirty="0" smtClean="0"/>
              <a:t>Социальная акция «Блокадный хлеб»</a:t>
            </a:r>
            <a:endParaRPr lang="ru-RU" sz="3200" i="1" dirty="0"/>
          </a:p>
        </p:txBody>
      </p:sp>
      <p:pic>
        <p:nvPicPr>
          <p:cNvPr id="3" name="Рисунок 2" descr="aXIBHBwMuv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1106742"/>
            <a:ext cx="7668344" cy="575125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930432"/>
          </a:xfrm>
        </p:spPr>
        <p:txBody>
          <a:bodyPr>
            <a:normAutofit/>
          </a:bodyPr>
          <a:lstStyle/>
          <a:p>
            <a:r>
              <a:rPr lang="ru-RU" sz="3200" i="1" dirty="0" smtClean="0"/>
              <a:t>Социальная акция «Блокадный хлеб»</a:t>
            </a:r>
            <a:endParaRPr lang="ru-RU" sz="3200" dirty="0"/>
          </a:p>
        </p:txBody>
      </p:sp>
      <p:pic>
        <p:nvPicPr>
          <p:cNvPr id="4" name="Рисунок 3" descr="J7zQrMZiJu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3068960"/>
            <a:ext cx="5052053" cy="3789040"/>
          </a:xfrm>
          <a:prstGeom prst="rect">
            <a:avLst/>
          </a:prstGeom>
        </p:spPr>
      </p:pic>
      <p:pic>
        <p:nvPicPr>
          <p:cNvPr id="5" name="Рисунок 4" descr="jKYmv_5xoV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23520" y="1268760"/>
            <a:ext cx="4320480" cy="324036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786416"/>
          </a:xfrm>
        </p:spPr>
        <p:txBody>
          <a:bodyPr>
            <a:normAutofit/>
          </a:bodyPr>
          <a:lstStyle/>
          <a:p>
            <a:r>
              <a:rPr lang="ru-RU" sz="3200" i="1" dirty="0" smtClean="0"/>
              <a:t>Социальная акция «Блокадный хлеб»</a:t>
            </a:r>
            <a:endParaRPr lang="ru-RU" sz="3200" dirty="0"/>
          </a:p>
        </p:txBody>
      </p:sp>
      <p:pic>
        <p:nvPicPr>
          <p:cNvPr id="3" name="Рисунок 2" descr="VBlBhJeziC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942946"/>
            <a:ext cx="5220072" cy="3915054"/>
          </a:xfrm>
          <a:prstGeom prst="rect">
            <a:avLst/>
          </a:prstGeom>
        </p:spPr>
      </p:pic>
      <p:pic>
        <p:nvPicPr>
          <p:cNvPr id="4" name="Рисунок 3" descr="gwmJMVaa4m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20072" y="1124744"/>
            <a:ext cx="3923928" cy="523190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i="1" dirty="0" smtClean="0"/>
              <a:t>Торжественный парад посвященный Дню Победы</a:t>
            </a:r>
            <a:endParaRPr lang="ru-RU" sz="3200" i="1" dirty="0"/>
          </a:p>
        </p:txBody>
      </p:sp>
      <p:pic>
        <p:nvPicPr>
          <p:cNvPr id="3" name="Рисунок 2" descr="AGnCmkUL3v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212976"/>
            <a:ext cx="4860032" cy="3645024"/>
          </a:xfrm>
          <a:prstGeom prst="rect">
            <a:avLst/>
          </a:prstGeom>
        </p:spPr>
      </p:pic>
      <p:pic>
        <p:nvPicPr>
          <p:cNvPr id="4" name="Рисунок 3" descr="L40mb1q3Lz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11960" y="1628800"/>
            <a:ext cx="4932040" cy="369903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74448"/>
          </a:xfrm>
        </p:spPr>
        <p:txBody>
          <a:bodyPr>
            <a:normAutofit/>
          </a:bodyPr>
          <a:lstStyle/>
          <a:p>
            <a:r>
              <a:rPr lang="ru-RU" sz="3200" i="1" dirty="0" smtClean="0"/>
              <a:t>Торжественный парад посвященный Дню Победы</a:t>
            </a:r>
            <a:endParaRPr lang="ru-RU" sz="3200" dirty="0"/>
          </a:p>
        </p:txBody>
      </p:sp>
      <p:pic>
        <p:nvPicPr>
          <p:cNvPr id="3" name="Рисунок 2" descr="Ju9pE8E7yP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429000"/>
            <a:ext cx="4572000" cy="3429000"/>
          </a:xfrm>
          <a:prstGeom prst="rect">
            <a:avLst/>
          </a:prstGeom>
        </p:spPr>
      </p:pic>
      <p:pic>
        <p:nvPicPr>
          <p:cNvPr id="4" name="Рисунок 3" descr="NNWRxxlBV2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39477" y="1700808"/>
            <a:ext cx="4704523" cy="35283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402416"/>
          </a:xfrm>
        </p:spPr>
        <p:txBody>
          <a:bodyPr>
            <a:normAutofit/>
          </a:bodyPr>
          <a:lstStyle/>
          <a:p>
            <a:r>
              <a:rPr lang="ru-RU" sz="3200" i="1" dirty="0" smtClean="0"/>
              <a:t>Торжественный парад посвященный Дню Победы</a:t>
            </a:r>
            <a:endParaRPr lang="ru-RU" sz="3200" dirty="0"/>
          </a:p>
        </p:txBody>
      </p:sp>
      <p:pic>
        <p:nvPicPr>
          <p:cNvPr id="3" name="Рисунок 2" descr="fa4K6UhLJm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636912"/>
            <a:ext cx="5004048" cy="3753036"/>
          </a:xfrm>
          <a:prstGeom prst="rect">
            <a:avLst/>
          </a:prstGeom>
        </p:spPr>
      </p:pic>
      <p:pic>
        <p:nvPicPr>
          <p:cNvPr id="4" name="Рисунок 3" descr="On_0H4prek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1412776"/>
            <a:ext cx="4283968" cy="42839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714408"/>
          </a:xfrm>
        </p:spPr>
        <p:txBody>
          <a:bodyPr>
            <a:normAutofit/>
          </a:bodyPr>
          <a:lstStyle/>
          <a:p>
            <a:r>
              <a:rPr lang="ru-RU" sz="3200" i="1" dirty="0" smtClean="0"/>
              <a:t>Молодая Гвардия г.Туймазы</a:t>
            </a:r>
            <a:endParaRPr lang="ru-RU" sz="3200" i="1" dirty="0"/>
          </a:p>
        </p:txBody>
      </p:sp>
      <p:pic>
        <p:nvPicPr>
          <p:cNvPr id="4" name="Рисунок 3" descr="YDd7Ji2Z44w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1160748"/>
            <a:ext cx="7596336" cy="5697252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858424"/>
          </a:xfrm>
        </p:spPr>
        <p:txBody>
          <a:bodyPr>
            <a:normAutofit/>
          </a:bodyPr>
          <a:lstStyle/>
          <a:p>
            <a:r>
              <a:rPr lang="ru-RU" sz="3200" i="1" dirty="0" smtClean="0"/>
              <a:t>Молодая Гвардия г.Туймазы</a:t>
            </a:r>
            <a:endParaRPr lang="ru-RU" sz="3200" dirty="0"/>
          </a:p>
        </p:txBody>
      </p:sp>
      <p:pic>
        <p:nvPicPr>
          <p:cNvPr id="4" name="Рисунок 3" descr="5uu8dIWoIj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3429000"/>
            <a:ext cx="4572000" cy="3429000"/>
          </a:xfrm>
          <a:prstGeom prst="rect">
            <a:avLst/>
          </a:prstGeom>
        </p:spPr>
      </p:pic>
      <p:pic>
        <p:nvPicPr>
          <p:cNvPr id="5" name="Рисунок 4" descr="bcsmvWNgFAU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412776"/>
            <a:ext cx="4956043" cy="3717032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714408"/>
          </a:xfrm>
        </p:spPr>
        <p:txBody>
          <a:bodyPr>
            <a:normAutofit/>
          </a:bodyPr>
          <a:lstStyle/>
          <a:p>
            <a:r>
              <a:rPr lang="ru-RU" sz="3200" i="1" dirty="0" smtClean="0"/>
              <a:t>Молодая Гвардия г.Туймазы</a:t>
            </a:r>
            <a:endParaRPr lang="ru-RU" sz="3200" dirty="0"/>
          </a:p>
        </p:txBody>
      </p:sp>
      <p:pic>
        <p:nvPicPr>
          <p:cNvPr id="3" name="Рисунок 2" descr="F1cCqJLC33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7984" y="3320988"/>
            <a:ext cx="4716016" cy="3537012"/>
          </a:xfrm>
          <a:prstGeom prst="rect">
            <a:avLst/>
          </a:prstGeom>
        </p:spPr>
      </p:pic>
      <p:pic>
        <p:nvPicPr>
          <p:cNvPr id="5" name="Рисунок 4" descr="ft6WkJAHK0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124744"/>
            <a:ext cx="4572000" cy="3429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714408"/>
          </a:xfrm>
        </p:spPr>
        <p:txBody>
          <a:bodyPr>
            <a:normAutofit/>
          </a:bodyPr>
          <a:lstStyle/>
          <a:p>
            <a:r>
              <a:rPr lang="ru-RU" sz="3200" i="1" dirty="0" smtClean="0"/>
              <a:t>Молодая Гвардия г.Туймазы</a:t>
            </a:r>
            <a:endParaRPr lang="ru-RU" sz="3200" dirty="0"/>
          </a:p>
        </p:txBody>
      </p:sp>
      <p:pic>
        <p:nvPicPr>
          <p:cNvPr id="5" name="Рисунок 4" descr="Kp8WJvlB1x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844824"/>
            <a:ext cx="4788109" cy="3190826"/>
          </a:xfrm>
          <a:prstGeom prst="rect">
            <a:avLst/>
          </a:prstGeom>
        </p:spPr>
      </p:pic>
      <p:pic>
        <p:nvPicPr>
          <p:cNvPr id="6" name="Рисунок 5" descr="rCa2eOuySz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3967" y="3212976"/>
            <a:ext cx="4860032" cy="3645024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8328"/>
            <a:ext cx="8712968" cy="1074448"/>
          </a:xfrm>
        </p:spPr>
        <p:txBody>
          <a:bodyPr>
            <a:normAutofit/>
          </a:bodyPr>
          <a:lstStyle/>
          <a:p>
            <a:r>
              <a:rPr lang="ru-RU" sz="3200" i="1" dirty="0" smtClean="0"/>
              <a:t>Военно-патриотическое объединение «Юность России»</a:t>
            </a:r>
            <a:endParaRPr lang="ru-RU" sz="3200" i="1" dirty="0"/>
          </a:p>
        </p:txBody>
      </p:sp>
      <p:pic>
        <p:nvPicPr>
          <p:cNvPr id="3" name="Рисунок 2" descr="eXGe3wNv53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1484784"/>
            <a:ext cx="7740352" cy="5158219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930432"/>
          </a:xfrm>
        </p:spPr>
        <p:txBody>
          <a:bodyPr>
            <a:noAutofit/>
          </a:bodyPr>
          <a:lstStyle/>
          <a:p>
            <a:r>
              <a:rPr lang="ru-RU" sz="3200" i="1" dirty="0" smtClean="0"/>
              <a:t>Военно-патриотическое объединение «Юность России»</a:t>
            </a:r>
            <a:endParaRPr lang="ru-RU" sz="3200" dirty="0"/>
          </a:p>
        </p:txBody>
      </p:sp>
      <p:pic>
        <p:nvPicPr>
          <p:cNvPr id="3" name="Рисунок 2" descr="o8VjMkn_W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340768"/>
            <a:ext cx="4716016" cy="3537012"/>
          </a:xfrm>
          <a:prstGeom prst="rect">
            <a:avLst/>
          </a:prstGeom>
        </p:spPr>
      </p:pic>
      <p:pic>
        <p:nvPicPr>
          <p:cNvPr id="4" name="Рисунок 3" descr="YfPe8XAARF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79978" y="3284984"/>
            <a:ext cx="4764022" cy="3573016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568952" cy="1080120"/>
          </a:xfrm>
        </p:spPr>
        <p:txBody>
          <a:bodyPr>
            <a:normAutofit/>
          </a:bodyPr>
          <a:lstStyle/>
          <a:p>
            <a:r>
              <a:rPr lang="ru-RU" sz="3200" i="1" dirty="0" smtClean="0"/>
              <a:t>Военно-патриотическое объединение «Юность России»</a:t>
            </a: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148064" y="1268760"/>
            <a:ext cx="3636683" cy="939801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Участие в Юнармейских играх</a:t>
            </a:r>
            <a:endParaRPr lang="ru-RU" sz="2400" dirty="0"/>
          </a:p>
        </p:txBody>
      </p:sp>
      <p:pic>
        <p:nvPicPr>
          <p:cNvPr id="4" name="Рисунок 3" descr="pmEyiSa0fC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196752"/>
            <a:ext cx="4572000" cy="3429000"/>
          </a:xfrm>
          <a:prstGeom prst="rect">
            <a:avLst/>
          </a:prstGeom>
        </p:spPr>
      </p:pic>
      <p:pic>
        <p:nvPicPr>
          <p:cNvPr id="5" name="Рисунок 4" descr="dUIivQCbmh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34880" y="2348880"/>
            <a:ext cx="4509120" cy="450912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332656"/>
            <a:ext cx="8496944" cy="720080"/>
          </a:xfrm>
        </p:spPr>
        <p:txBody>
          <a:bodyPr>
            <a:noAutofit/>
          </a:bodyPr>
          <a:lstStyle/>
          <a:p>
            <a:r>
              <a:rPr lang="ru-RU" sz="3200" i="1" dirty="0" smtClean="0"/>
              <a:t>Военно-патриотическое объединение «Юность России»</a:t>
            </a:r>
            <a:endParaRPr lang="ru-RU" sz="32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179512" y="1772816"/>
            <a:ext cx="4211960" cy="939801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Участие в Юнармейских играх</a:t>
            </a:r>
          </a:p>
          <a:p>
            <a:endParaRPr lang="ru-RU" sz="2400" dirty="0"/>
          </a:p>
        </p:txBody>
      </p:sp>
      <p:pic>
        <p:nvPicPr>
          <p:cNvPr id="5" name="Рисунок 4" descr="wmhCxn_Gs7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0816" y="3284984"/>
            <a:ext cx="4481832" cy="3573016"/>
          </a:xfrm>
          <a:prstGeom prst="rect">
            <a:avLst/>
          </a:prstGeom>
        </p:spPr>
      </p:pic>
      <p:pic>
        <p:nvPicPr>
          <p:cNvPr id="6" name="Рисунок 5" descr="J00as3pKMUU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1484784"/>
            <a:ext cx="4029912" cy="5373216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7772400" cy="864096"/>
          </a:xfrm>
        </p:spPr>
        <p:txBody>
          <a:bodyPr>
            <a:normAutofit/>
          </a:bodyPr>
          <a:lstStyle/>
          <a:p>
            <a:r>
              <a:rPr lang="ru-RU" sz="3200" i="1" dirty="0" smtClean="0"/>
              <a:t>Поисковый отряд им Х.А. Султанова</a:t>
            </a:r>
            <a:endParaRPr lang="ru-RU" sz="3200" i="1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755576" y="1628800"/>
            <a:ext cx="3672408" cy="792087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Вахта Памяти – 2018 г.</a:t>
            </a:r>
            <a:endParaRPr lang="ru-RU" sz="2800" dirty="0"/>
          </a:p>
        </p:txBody>
      </p:sp>
      <p:pic>
        <p:nvPicPr>
          <p:cNvPr id="7" name="Рисунок 6" descr="5GZkjzbex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3284984"/>
            <a:ext cx="4764021" cy="3573016"/>
          </a:xfrm>
          <a:prstGeom prst="rect">
            <a:avLst/>
          </a:prstGeom>
        </p:spPr>
      </p:pic>
      <p:pic>
        <p:nvPicPr>
          <p:cNvPr id="8" name="Рисунок 7" descr="PtkCEPZgDy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27510" y="980728"/>
            <a:ext cx="4416490" cy="3312368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188640"/>
            <a:ext cx="7772400" cy="792088"/>
          </a:xfrm>
        </p:spPr>
        <p:txBody>
          <a:bodyPr>
            <a:normAutofit/>
          </a:bodyPr>
          <a:lstStyle/>
          <a:p>
            <a:r>
              <a:rPr lang="ru-RU" sz="3200" i="1" dirty="0" smtClean="0"/>
              <a:t>Поисковый отряд им Х.А. Султанова</a:t>
            </a:r>
            <a:endParaRPr lang="ru-RU" sz="32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251520" y="1340768"/>
            <a:ext cx="3636683" cy="1252505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Вахта Памяти – 2018 г.</a:t>
            </a:r>
          </a:p>
          <a:p>
            <a:endParaRPr lang="ru-RU" sz="2800" dirty="0"/>
          </a:p>
        </p:txBody>
      </p:sp>
      <p:pic>
        <p:nvPicPr>
          <p:cNvPr id="5" name="Рисунок 4" descr="0pIeShD_Jx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47456" y="836712"/>
            <a:ext cx="4896544" cy="3672408"/>
          </a:xfrm>
          <a:prstGeom prst="rect">
            <a:avLst/>
          </a:prstGeom>
        </p:spPr>
      </p:pic>
      <p:pic>
        <p:nvPicPr>
          <p:cNvPr id="6" name="Рисунок 5" descr="1EFQqeJcck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615032"/>
            <a:ext cx="4860032" cy="3242967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576" y="188640"/>
            <a:ext cx="7772400" cy="1524000"/>
          </a:xfrm>
        </p:spPr>
        <p:txBody>
          <a:bodyPr>
            <a:normAutofit/>
          </a:bodyPr>
          <a:lstStyle/>
          <a:p>
            <a:r>
              <a:rPr lang="ru-RU" sz="3200" i="1" dirty="0" smtClean="0"/>
              <a:t>Поисковый отряд им Х.А. Султанова</a:t>
            </a:r>
            <a:endParaRPr lang="ru-RU" sz="32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4788024" y="1412776"/>
            <a:ext cx="4032448" cy="1324513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Вахта Памяти – 2018г.</a:t>
            </a:r>
            <a:endParaRPr lang="ru-RU" sz="2800" dirty="0"/>
          </a:p>
        </p:txBody>
      </p:sp>
      <p:pic>
        <p:nvPicPr>
          <p:cNvPr id="6" name="Рисунок 5" descr="lvsqbeAeAGQ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35829" y="3422154"/>
            <a:ext cx="6108171" cy="3435846"/>
          </a:xfrm>
          <a:prstGeom prst="rect">
            <a:avLst/>
          </a:prstGeom>
        </p:spPr>
      </p:pic>
      <p:pic>
        <p:nvPicPr>
          <p:cNvPr id="7" name="Рисунок 6" descr="JfQv6bmELM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08720"/>
            <a:ext cx="4956043" cy="3717032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332656"/>
            <a:ext cx="7772400" cy="864096"/>
          </a:xfrm>
        </p:spPr>
        <p:txBody>
          <a:bodyPr>
            <a:normAutofit/>
          </a:bodyPr>
          <a:lstStyle/>
          <a:p>
            <a:r>
              <a:rPr lang="ru-RU" sz="3200" i="1" dirty="0" smtClean="0"/>
              <a:t>Поисковый отряд им Х.А. Султанова</a:t>
            </a:r>
            <a:endParaRPr lang="ru-RU" sz="32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4211960" y="1124744"/>
            <a:ext cx="4437235" cy="1684553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Торжественная церемония захоронение красноармейца на Родине</a:t>
            </a:r>
            <a:endParaRPr lang="ru-RU" sz="2400" dirty="0"/>
          </a:p>
        </p:txBody>
      </p:sp>
      <p:pic>
        <p:nvPicPr>
          <p:cNvPr id="5" name="Рисунок 4" descr="2H1CpFtH7R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80271"/>
            <a:ext cx="3923928" cy="5877729"/>
          </a:xfrm>
          <a:prstGeom prst="rect">
            <a:avLst/>
          </a:prstGeom>
        </p:spPr>
      </p:pic>
      <p:pic>
        <p:nvPicPr>
          <p:cNvPr id="6" name="Рисунок 5" descr="WuLV5fruh2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51920" y="2888940"/>
            <a:ext cx="5292080" cy="396906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332656"/>
            <a:ext cx="7772400" cy="864096"/>
          </a:xfrm>
        </p:spPr>
        <p:txBody>
          <a:bodyPr>
            <a:normAutofit/>
          </a:bodyPr>
          <a:lstStyle/>
          <a:p>
            <a:r>
              <a:rPr lang="ru-RU" sz="3200" i="1" dirty="0" smtClean="0"/>
              <a:t>Поисковый отряд им Х.А. Султанова</a:t>
            </a:r>
            <a:endParaRPr lang="ru-RU" sz="32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292080" y="908721"/>
            <a:ext cx="3672408" cy="1872208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Торжественная церемония захоронение красноармейца на Родине</a:t>
            </a:r>
            <a:endParaRPr lang="ru-RU" sz="2400" dirty="0"/>
          </a:p>
        </p:txBody>
      </p:sp>
      <p:pic>
        <p:nvPicPr>
          <p:cNvPr id="7" name="Рисунок 6" descr="I00ZRDJdkf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64877" y="3068961"/>
            <a:ext cx="5679123" cy="3789040"/>
          </a:xfrm>
          <a:prstGeom prst="rect">
            <a:avLst/>
          </a:prstGeom>
        </p:spPr>
      </p:pic>
      <p:pic>
        <p:nvPicPr>
          <p:cNvPr id="8" name="Рисунок 7" descr="ll_9N7uXPv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268760"/>
            <a:ext cx="5219565" cy="3482429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714408"/>
          </a:xfrm>
        </p:spPr>
        <p:txBody>
          <a:bodyPr>
            <a:normAutofit/>
          </a:bodyPr>
          <a:lstStyle/>
          <a:p>
            <a:r>
              <a:rPr lang="ru-RU" sz="3600" i="1" dirty="0" smtClean="0"/>
              <a:t>ДПК «Бригантина»</a:t>
            </a:r>
            <a:endParaRPr lang="ru-RU" sz="3600" i="1" dirty="0"/>
          </a:p>
        </p:txBody>
      </p:sp>
      <p:pic>
        <p:nvPicPr>
          <p:cNvPr id="3" name="Рисунок 2" descr="_8KQgqyN7R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284984"/>
            <a:ext cx="5532106" cy="331926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47664" y="2852936"/>
            <a:ext cx="2003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/>
              <a:t>Масленица</a:t>
            </a:r>
            <a:endParaRPr lang="ru-RU" sz="2000" b="1" i="1" dirty="0"/>
          </a:p>
        </p:txBody>
      </p:sp>
      <p:pic>
        <p:nvPicPr>
          <p:cNvPr id="5" name="Рисунок 4" descr="0OIhJdIilf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10504" y="1124744"/>
            <a:ext cx="4233496" cy="3429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28184" y="4581128"/>
            <a:ext cx="25394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 smtClean="0"/>
              <a:t>День без интернета</a:t>
            </a:r>
            <a:endParaRPr lang="ru-RU" sz="2000" b="1" i="1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714408"/>
          </a:xfrm>
        </p:spPr>
        <p:txBody>
          <a:bodyPr>
            <a:normAutofit/>
          </a:bodyPr>
          <a:lstStyle/>
          <a:p>
            <a:r>
              <a:rPr lang="ru-RU" sz="3600" i="1" dirty="0" smtClean="0"/>
              <a:t>ДПК «Бригантина»</a:t>
            </a:r>
            <a:endParaRPr lang="ru-RU" sz="3600" i="1" dirty="0"/>
          </a:p>
        </p:txBody>
      </p:sp>
      <p:sp>
        <p:nvSpPr>
          <p:cNvPr id="4" name="TextBox 3"/>
          <p:cNvSpPr txBox="1"/>
          <p:nvPr/>
        </p:nvSpPr>
        <p:spPr>
          <a:xfrm>
            <a:off x="323528" y="3140968"/>
            <a:ext cx="4536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/>
              <a:t>Международный женский День</a:t>
            </a:r>
            <a:endParaRPr lang="ru-RU" sz="20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6300192" y="4293096"/>
            <a:ext cx="16498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 smtClean="0"/>
              <a:t>День Победы</a:t>
            </a:r>
            <a:endParaRPr lang="ru-RU" sz="2000" b="1" i="1" dirty="0"/>
          </a:p>
        </p:txBody>
      </p:sp>
      <p:pic>
        <p:nvPicPr>
          <p:cNvPr id="7" name="Рисунок 6" descr="Aiy0VEg6E8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617640"/>
            <a:ext cx="5256857" cy="3240360"/>
          </a:xfrm>
          <a:prstGeom prst="rect">
            <a:avLst/>
          </a:prstGeom>
        </p:spPr>
      </p:pic>
      <p:pic>
        <p:nvPicPr>
          <p:cNvPr id="8" name="Рисунок 7" descr="FyZ70_EGt5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11960" y="1340768"/>
            <a:ext cx="4932040" cy="2959224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714408"/>
          </a:xfrm>
        </p:spPr>
        <p:txBody>
          <a:bodyPr>
            <a:normAutofit/>
          </a:bodyPr>
          <a:lstStyle/>
          <a:p>
            <a:r>
              <a:rPr lang="ru-RU" sz="3600" i="1" dirty="0" smtClean="0"/>
              <a:t>ДПК «Бригантина»</a:t>
            </a:r>
            <a:endParaRPr lang="ru-RU" sz="3600" i="1" dirty="0"/>
          </a:p>
        </p:txBody>
      </p:sp>
      <p:sp>
        <p:nvSpPr>
          <p:cNvPr id="4" name="TextBox 3"/>
          <p:cNvSpPr txBox="1"/>
          <p:nvPr/>
        </p:nvSpPr>
        <p:spPr>
          <a:xfrm>
            <a:off x="1187624" y="3284984"/>
            <a:ext cx="2003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/>
              <a:t>Год Семьи</a:t>
            </a:r>
            <a:endParaRPr lang="ru-RU" sz="20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6012160" y="4293096"/>
            <a:ext cx="25170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 smtClean="0"/>
              <a:t>День космонавтики</a:t>
            </a:r>
            <a:endParaRPr lang="ru-RU" sz="2000" b="1" i="1" dirty="0"/>
          </a:p>
        </p:txBody>
      </p:sp>
      <p:pic>
        <p:nvPicPr>
          <p:cNvPr id="8" name="Рисунок 7" descr="zScKMGuFsh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769161"/>
            <a:ext cx="5148064" cy="3088839"/>
          </a:xfrm>
          <a:prstGeom prst="rect">
            <a:avLst/>
          </a:prstGeom>
        </p:spPr>
      </p:pic>
      <p:pic>
        <p:nvPicPr>
          <p:cNvPr id="9" name="Рисунок 8" descr="45k9MWT4Wq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43400" y="980728"/>
            <a:ext cx="5400600" cy="324036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260648"/>
            <a:ext cx="7772400" cy="965440"/>
          </a:xfrm>
        </p:spPr>
        <p:txBody>
          <a:bodyPr>
            <a:normAutofit/>
          </a:bodyPr>
          <a:lstStyle/>
          <a:p>
            <a:r>
              <a:rPr lang="ru-RU" sz="3600" i="1" dirty="0" smtClean="0"/>
              <a:t>ДПК «Ровесник»</a:t>
            </a:r>
            <a:endParaRPr lang="ru-RU" sz="3600" i="1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 descr="egLN9jxMF7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427298"/>
            <a:ext cx="5148064" cy="3430702"/>
          </a:xfrm>
          <a:prstGeom prst="rect">
            <a:avLst/>
          </a:prstGeom>
        </p:spPr>
      </p:pic>
      <p:pic>
        <p:nvPicPr>
          <p:cNvPr id="6" name="Рисунок 5" descr="BJKxRzMX5H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49344" y="1124744"/>
            <a:ext cx="5294656" cy="352839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547664" y="2924944"/>
            <a:ext cx="14975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/>
              <a:t>День Победы</a:t>
            </a:r>
            <a:endParaRPr lang="ru-RU" b="1" i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796136" y="4653136"/>
            <a:ext cx="22268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/>
              <a:t>День космонавтики</a:t>
            </a:r>
            <a:endParaRPr lang="ru-RU" b="1" i="1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260648"/>
            <a:ext cx="7772400" cy="965440"/>
          </a:xfrm>
        </p:spPr>
        <p:txBody>
          <a:bodyPr>
            <a:normAutofit/>
          </a:bodyPr>
          <a:lstStyle/>
          <a:p>
            <a:r>
              <a:rPr lang="ru-RU" sz="3600" i="1" dirty="0" smtClean="0"/>
              <a:t>ДПК «Ровесник»</a:t>
            </a:r>
            <a:endParaRPr lang="ru-RU" sz="3600" i="1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" name="Рисунок 8" descr="z_QXDE4WTC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888940"/>
            <a:ext cx="5292080" cy="3969060"/>
          </a:xfrm>
          <a:prstGeom prst="rect">
            <a:avLst/>
          </a:prstGeom>
        </p:spPr>
      </p:pic>
      <p:pic>
        <p:nvPicPr>
          <p:cNvPr id="10" name="Рисунок 9" descr="tMSYNv5SMF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56042" y="1052736"/>
            <a:ext cx="4187958" cy="3140968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858424"/>
          </a:xfrm>
        </p:spPr>
        <p:txBody>
          <a:bodyPr>
            <a:normAutofit/>
          </a:bodyPr>
          <a:lstStyle/>
          <a:p>
            <a:r>
              <a:rPr lang="ru-RU" sz="3600" i="1" dirty="0" smtClean="0"/>
              <a:t>ДПК «Орленок»</a:t>
            </a:r>
            <a:endParaRPr lang="ru-RU" sz="3600" i="1" dirty="0"/>
          </a:p>
        </p:txBody>
      </p:sp>
      <p:pic>
        <p:nvPicPr>
          <p:cNvPr id="3" name="Рисунок 2" descr="pcgMgte_iQ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104964"/>
            <a:ext cx="5004048" cy="3753036"/>
          </a:xfrm>
          <a:prstGeom prst="rect">
            <a:avLst/>
          </a:prstGeom>
        </p:spPr>
      </p:pic>
      <p:pic>
        <p:nvPicPr>
          <p:cNvPr id="4" name="Рисунок 3" descr="A-fBBIG1fy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68011" y="1268760"/>
            <a:ext cx="4475989" cy="3356992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858424"/>
          </a:xfrm>
        </p:spPr>
        <p:txBody>
          <a:bodyPr>
            <a:normAutofit/>
          </a:bodyPr>
          <a:lstStyle/>
          <a:p>
            <a:r>
              <a:rPr lang="ru-RU" sz="3600" i="1" dirty="0" smtClean="0"/>
              <a:t>ДПК «Орленок»</a:t>
            </a:r>
            <a:endParaRPr lang="ru-RU" sz="3600" dirty="0"/>
          </a:p>
        </p:txBody>
      </p:sp>
      <p:pic>
        <p:nvPicPr>
          <p:cNvPr id="4" name="Рисунок 3" descr="0Z7wTEAqmM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915054"/>
            <a:ext cx="3923928" cy="2942946"/>
          </a:xfrm>
          <a:prstGeom prst="rect">
            <a:avLst/>
          </a:prstGeom>
        </p:spPr>
      </p:pic>
      <p:pic>
        <p:nvPicPr>
          <p:cNvPr id="5" name="Рисунок 4" descr="My-qCH_BXn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36096" y="4077072"/>
            <a:ext cx="3707904" cy="2780928"/>
          </a:xfrm>
          <a:prstGeom prst="rect">
            <a:avLst/>
          </a:prstGeom>
        </p:spPr>
      </p:pic>
      <p:pic>
        <p:nvPicPr>
          <p:cNvPr id="6" name="Рисунок 5" descr="GxTNRnNYeyc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83768" y="1628800"/>
            <a:ext cx="4392488" cy="3294366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</p:spPr>
        <p:txBody>
          <a:bodyPr>
            <a:normAutofit/>
          </a:bodyPr>
          <a:lstStyle/>
          <a:p>
            <a:r>
              <a:rPr lang="ru-RU" sz="3600" i="1" dirty="0" smtClean="0"/>
              <a:t>СК «</a:t>
            </a:r>
            <a:r>
              <a:rPr lang="ru-RU" sz="3600" i="1" dirty="0" err="1" smtClean="0"/>
              <a:t>Нижнетроицкий</a:t>
            </a:r>
            <a:r>
              <a:rPr lang="ru-RU" sz="3600" i="1" dirty="0" smtClean="0"/>
              <a:t>»</a:t>
            </a:r>
            <a:endParaRPr lang="ru-RU" sz="3600" i="1" dirty="0"/>
          </a:p>
        </p:txBody>
      </p:sp>
      <p:pic>
        <p:nvPicPr>
          <p:cNvPr id="3" name="Рисунок 2" descr="-7lQycZc5Ww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268760"/>
            <a:ext cx="5052053" cy="3789040"/>
          </a:xfrm>
          <a:prstGeom prst="rect">
            <a:avLst/>
          </a:prstGeom>
        </p:spPr>
      </p:pic>
      <p:pic>
        <p:nvPicPr>
          <p:cNvPr id="4" name="Рисунок 3" descr="fAOJ73f-gA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8024" y="3591018"/>
            <a:ext cx="4355976" cy="3266982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i="1" dirty="0" smtClean="0"/>
              <a:t>СК «</a:t>
            </a:r>
            <a:r>
              <a:rPr lang="ru-RU" sz="3600" i="1" dirty="0" err="1" smtClean="0"/>
              <a:t>Нижнетроицкий</a:t>
            </a:r>
            <a:r>
              <a:rPr lang="ru-RU" sz="3600" i="1" dirty="0" smtClean="0"/>
              <a:t>»</a:t>
            </a:r>
            <a:endParaRPr lang="ru-RU" sz="3600" dirty="0"/>
          </a:p>
        </p:txBody>
      </p:sp>
      <p:pic>
        <p:nvPicPr>
          <p:cNvPr id="3" name="Рисунок 2" descr="NtHC_j5uDTQ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010139"/>
            <a:ext cx="3635896" cy="4847861"/>
          </a:xfrm>
          <a:prstGeom prst="rect">
            <a:avLst/>
          </a:prstGeom>
        </p:spPr>
      </p:pic>
      <p:pic>
        <p:nvPicPr>
          <p:cNvPr id="4" name="Рисунок 3" descr="U-wE9SlpQbU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5382" y="1340768"/>
            <a:ext cx="5568618" cy="4176464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i="1" dirty="0" smtClean="0"/>
              <a:t>СК «</a:t>
            </a:r>
            <a:r>
              <a:rPr lang="ru-RU" sz="3600" i="1" dirty="0" err="1" smtClean="0"/>
              <a:t>Нижнетроицкий</a:t>
            </a:r>
            <a:r>
              <a:rPr lang="ru-RU" sz="3600" i="1" dirty="0" smtClean="0"/>
              <a:t>»</a:t>
            </a:r>
            <a:endParaRPr lang="ru-RU" sz="3600" dirty="0"/>
          </a:p>
        </p:txBody>
      </p:sp>
      <p:pic>
        <p:nvPicPr>
          <p:cNvPr id="4" name="Рисунок 3" descr="icYRVcp0yDQ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340768"/>
            <a:ext cx="5596114" cy="3147814"/>
          </a:xfrm>
          <a:prstGeom prst="rect">
            <a:avLst/>
          </a:prstGeom>
        </p:spPr>
      </p:pic>
      <p:pic>
        <p:nvPicPr>
          <p:cNvPr id="3" name="Рисунок 2" descr="sy6SQqVLL9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1" y="3429001"/>
            <a:ext cx="4571999" cy="3428999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i="1" dirty="0" smtClean="0"/>
              <a:t>Учебно-тренировочные сборы по военно-патриотическому объединению </a:t>
            </a:r>
            <a:br>
              <a:rPr lang="ru-RU" sz="3200" i="1" dirty="0" smtClean="0"/>
            </a:br>
            <a:r>
              <a:rPr lang="ru-RU" sz="3200" i="1" dirty="0" smtClean="0"/>
              <a:t>«Патриот» и «Юнармеец»</a:t>
            </a:r>
            <a:endParaRPr lang="ru-RU" sz="3200" i="1" dirty="0"/>
          </a:p>
        </p:txBody>
      </p:sp>
      <p:pic>
        <p:nvPicPr>
          <p:cNvPr id="3" name="Рисунок 2" descr="PnWY9Fwmox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1754814"/>
            <a:ext cx="6804248" cy="5103186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i="1" dirty="0" smtClean="0"/>
              <a:t>Учебно-тренировочные сборы по военно-патриотическому объединению </a:t>
            </a:r>
            <a:br>
              <a:rPr lang="ru-RU" sz="3200" i="1" dirty="0" smtClean="0"/>
            </a:br>
            <a:r>
              <a:rPr lang="ru-RU" sz="3200" i="1" dirty="0" smtClean="0"/>
              <a:t>«Патриот» и «Юнармеец»</a:t>
            </a:r>
            <a:endParaRPr lang="ru-RU" sz="3200" dirty="0"/>
          </a:p>
        </p:txBody>
      </p:sp>
      <p:pic>
        <p:nvPicPr>
          <p:cNvPr id="3" name="Рисунок 2" descr="0F3VcW25Cy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1808820"/>
            <a:ext cx="6732240" cy="504918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i="1" dirty="0" smtClean="0"/>
              <a:t>Учебно-тренировочные сборы по военно-патриотическому объединению </a:t>
            </a:r>
            <a:br>
              <a:rPr lang="ru-RU" sz="3200" i="1" dirty="0" smtClean="0"/>
            </a:br>
            <a:r>
              <a:rPr lang="ru-RU" sz="3200" i="1" dirty="0" smtClean="0"/>
              <a:t>«Патриот» и «Юнармеец»</a:t>
            </a:r>
            <a:endParaRPr lang="ru-RU" sz="3200" dirty="0"/>
          </a:p>
        </p:txBody>
      </p:sp>
      <p:pic>
        <p:nvPicPr>
          <p:cNvPr id="3" name="Рисунок 2" descr="cXpTBHp64E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293096"/>
            <a:ext cx="3419872" cy="2564904"/>
          </a:xfrm>
          <a:prstGeom prst="rect">
            <a:avLst/>
          </a:prstGeom>
        </p:spPr>
      </p:pic>
      <p:pic>
        <p:nvPicPr>
          <p:cNvPr id="4" name="Рисунок 3" descr="iGT3nRzrC2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24128" y="4293096"/>
            <a:ext cx="3419872" cy="2564904"/>
          </a:xfrm>
          <a:prstGeom prst="rect">
            <a:avLst/>
          </a:prstGeom>
        </p:spPr>
      </p:pic>
      <p:pic>
        <p:nvPicPr>
          <p:cNvPr id="5" name="Рисунок 4" descr="3jQJERh_KEM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59765" y="1700808"/>
            <a:ext cx="4163955" cy="3122966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i="1" dirty="0" smtClean="0"/>
              <a:t>Учебно-тренировочные сборы по военно-патриотическому объединению </a:t>
            </a:r>
            <a:br>
              <a:rPr lang="ru-RU" sz="3200" i="1" dirty="0" smtClean="0"/>
            </a:br>
            <a:r>
              <a:rPr lang="ru-RU" sz="3200" i="1" dirty="0" smtClean="0"/>
              <a:t>«Патриот» и «Юнармеец»</a:t>
            </a:r>
            <a:endParaRPr lang="ru-RU" sz="3200" dirty="0"/>
          </a:p>
        </p:txBody>
      </p:sp>
      <p:pic>
        <p:nvPicPr>
          <p:cNvPr id="3" name="Рисунок 2" descr="IZ141Y4e_c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185084"/>
            <a:ext cx="3563888" cy="2672916"/>
          </a:xfrm>
          <a:prstGeom prst="rect">
            <a:avLst/>
          </a:prstGeom>
        </p:spPr>
      </p:pic>
      <p:pic>
        <p:nvPicPr>
          <p:cNvPr id="4" name="Рисунок 3" descr="kjrXnNyiu0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80112" y="4185084"/>
            <a:ext cx="3563888" cy="2672916"/>
          </a:xfrm>
          <a:prstGeom prst="rect">
            <a:avLst/>
          </a:prstGeom>
        </p:spPr>
      </p:pic>
      <p:pic>
        <p:nvPicPr>
          <p:cNvPr id="5" name="Рисунок 4" descr="T6p3FdvvxQ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11760" y="1772816"/>
            <a:ext cx="4211960" cy="315897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i="1" dirty="0" smtClean="0"/>
              <a:t>Учебно-тренировочные сборы по военно-патриотическому объединению </a:t>
            </a:r>
            <a:br>
              <a:rPr lang="ru-RU" sz="3200" i="1" dirty="0" smtClean="0"/>
            </a:br>
            <a:r>
              <a:rPr lang="ru-RU" sz="3200" i="1" dirty="0" smtClean="0"/>
              <a:t>«Патриот» и «Юнармеец»</a:t>
            </a:r>
            <a:endParaRPr lang="ru-RU" sz="3200" dirty="0"/>
          </a:p>
        </p:txBody>
      </p:sp>
      <p:pic>
        <p:nvPicPr>
          <p:cNvPr id="3" name="Рисунок 2" descr="YPhpi7EVRpw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60032" y="3645024"/>
            <a:ext cx="4283968" cy="3212976"/>
          </a:xfrm>
          <a:prstGeom prst="rect">
            <a:avLst/>
          </a:prstGeom>
        </p:spPr>
      </p:pic>
      <p:pic>
        <p:nvPicPr>
          <p:cNvPr id="4" name="Рисунок 3" descr="ZcXN8Jk4-9U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700808"/>
            <a:ext cx="5076056" cy="3807042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786416"/>
          </a:xfrm>
        </p:spPr>
        <p:txBody>
          <a:bodyPr>
            <a:normAutofit/>
          </a:bodyPr>
          <a:lstStyle/>
          <a:p>
            <a:r>
              <a:rPr lang="ru-RU" sz="3600" i="1" dirty="0" smtClean="0"/>
              <a:t>Студия танца «</a:t>
            </a:r>
            <a:r>
              <a:rPr lang="en-US" sz="3600" i="1" dirty="0" smtClean="0"/>
              <a:t>Non-stop</a:t>
            </a:r>
            <a:r>
              <a:rPr lang="ru-RU" sz="3600" i="1" dirty="0" smtClean="0"/>
              <a:t>»</a:t>
            </a:r>
            <a:endParaRPr lang="ru-RU" sz="3600" i="1" dirty="0"/>
          </a:p>
        </p:txBody>
      </p:sp>
      <p:pic>
        <p:nvPicPr>
          <p:cNvPr id="3" name="Picture 2" descr="https://pp.vk.me/c627822/v627822866/34deb/YB6jAlx9vd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00808"/>
            <a:ext cx="8322162" cy="44536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i="1" dirty="0" smtClean="0"/>
              <a:t>Студия танца «</a:t>
            </a:r>
            <a:r>
              <a:rPr lang="en-US" sz="3600" i="1" dirty="0" smtClean="0"/>
              <a:t>Non-stop</a:t>
            </a:r>
            <a:r>
              <a:rPr lang="ru-RU" sz="3600" i="1" dirty="0" smtClean="0"/>
              <a:t>»</a:t>
            </a:r>
            <a:endParaRPr lang="ru-RU" sz="3600" dirty="0"/>
          </a:p>
        </p:txBody>
      </p:sp>
      <p:pic>
        <p:nvPicPr>
          <p:cNvPr id="3" name="Рисунок 2" descr="ckGeewJ6AT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7984" y="3715217"/>
            <a:ext cx="4716016" cy="3142783"/>
          </a:xfrm>
          <a:prstGeom prst="rect">
            <a:avLst/>
          </a:prstGeom>
        </p:spPr>
      </p:pic>
      <p:pic>
        <p:nvPicPr>
          <p:cNvPr id="4" name="Рисунок 3" descr="nD5gEVVZmK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1268761"/>
            <a:ext cx="5004047" cy="3334729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Другая 2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AB0042"/>
      </a:accent1>
      <a:accent2>
        <a:srgbClr val="AB0042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AB0042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2170</TotalTime>
  <Words>405</Words>
  <Application>Microsoft Office PowerPoint</Application>
  <PresentationFormat>Экран (4:3)</PresentationFormat>
  <Paragraphs>79</Paragraphs>
  <Slides>53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54" baseType="lpstr">
      <vt:lpstr>Волна</vt:lpstr>
      <vt:lpstr>Слайд 1</vt:lpstr>
      <vt:lpstr>В состав Центра входит 7 клубов досуговой, поисковой, художественной направленности: </vt:lpstr>
      <vt:lpstr>Слайд 3</vt:lpstr>
      <vt:lpstr>Слайд 4</vt:lpstr>
      <vt:lpstr>Слайд 5</vt:lpstr>
      <vt:lpstr>Слайд 6</vt:lpstr>
      <vt:lpstr>Слайд 7</vt:lpstr>
      <vt:lpstr>Летнее трудовое объединение «Лестница»</vt:lpstr>
      <vt:lpstr>Летнее трудовое объединение «Лестница» </vt:lpstr>
      <vt:lpstr>Летнее трудовое объединение «Лестница» </vt:lpstr>
      <vt:lpstr>Летнее трудовое объединение «Лестница» </vt:lpstr>
      <vt:lpstr>Летнее трудовое объединение «Лестница» </vt:lpstr>
      <vt:lpstr>Летнее трудовое объединение «Лестница» </vt:lpstr>
      <vt:lpstr>День Призывника 2017-2018 гг.</vt:lpstr>
      <vt:lpstr>День Призывника 2017-2018 гг.</vt:lpstr>
      <vt:lpstr>День Призывника 2017-2018 гг.</vt:lpstr>
      <vt:lpstr>День Призывника 2017-2018 гг.</vt:lpstr>
      <vt:lpstr>Социальная акция «Блокадный хлеб»</vt:lpstr>
      <vt:lpstr>Социальная акция «Блокадный хлеб»</vt:lpstr>
      <vt:lpstr>Социальная акция «Блокадный хлеб»</vt:lpstr>
      <vt:lpstr>Торжественный парад посвященный Дню Победы</vt:lpstr>
      <vt:lpstr>Торжественный парад посвященный Дню Победы</vt:lpstr>
      <vt:lpstr>Торжественный парад посвященный Дню Победы</vt:lpstr>
      <vt:lpstr>Молодая Гвардия г.Туймазы</vt:lpstr>
      <vt:lpstr>Молодая Гвардия г.Туймазы</vt:lpstr>
      <vt:lpstr>Молодая Гвардия г.Туймазы</vt:lpstr>
      <vt:lpstr>Молодая Гвардия г.Туймазы</vt:lpstr>
      <vt:lpstr>Военно-патриотическое объединение «Юность России»</vt:lpstr>
      <vt:lpstr>Военно-патриотическое объединение «Юность России»</vt:lpstr>
      <vt:lpstr>Военно-патриотическое объединение «Юность России»</vt:lpstr>
      <vt:lpstr>Военно-патриотическое объединение «Юность России»</vt:lpstr>
      <vt:lpstr>Поисковый отряд им Х.А. Султанова</vt:lpstr>
      <vt:lpstr>Поисковый отряд им Х.А. Султанова</vt:lpstr>
      <vt:lpstr>Поисковый отряд им Х.А. Султанова</vt:lpstr>
      <vt:lpstr>Поисковый отряд им Х.А. Султанова</vt:lpstr>
      <vt:lpstr>Поисковый отряд им Х.А. Султанова</vt:lpstr>
      <vt:lpstr>ДПК «Бригантина»</vt:lpstr>
      <vt:lpstr>ДПК «Бригантина»</vt:lpstr>
      <vt:lpstr>ДПК «Бригантина»</vt:lpstr>
      <vt:lpstr>ДПК «Ровесник»</vt:lpstr>
      <vt:lpstr>ДПК «Ровесник»</vt:lpstr>
      <vt:lpstr>ДПК «Орленок»</vt:lpstr>
      <vt:lpstr>ДПК «Орленок»</vt:lpstr>
      <vt:lpstr>СК «Нижнетроицкий»</vt:lpstr>
      <vt:lpstr>СК «Нижнетроицкий»</vt:lpstr>
      <vt:lpstr>СК «Нижнетроицкий»</vt:lpstr>
      <vt:lpstr>Учебно-тренировочные сборы по военно-патриотическому объединению  «Патриот» и «Юнармеец»</vt:lpstr>
      <vt:lpstr>Учебно-тренировочные сборы по военно-патриотическому объединению  «Патриот» и «Юнармеец»</vt:lpstr>
      <vt:lpstr>Учебно-тренировочные сборы по военно-патриотическому объединению  «Патриот» и «Юнармеец»</vt:lpstr>
      <vt:lpstr>Учебно-тренировочные сборы по военно-патриотическому объединению  «Патриот» и «Юнармеец»</vt:lpstr>
      <vt:lpstr>Учебно-тренировочные сборы по военно-патриотическому объединению  «Патриот» и «Юнармеец»</vt:lpstr>
      <vt:lpstr>Студия танца «Non-stop»</vt:lpstr>
      <vt:lpstr>Студия танца «Non-stop»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CMP</dc:creator>
  <cp:lastModifiedBy>Admin</cp:lastModifiedBy>
  <cp:revision>102</cp:revision>
  <dcterms:created xsi:type="dcterms:W3CDTF">2017-08-21T07:25:35Z</dcterms:created>
  <dcterms:modified xsi:type="dcterms:W3CDTF">2018-08-24T04:01:04Z</dcterms:modified>
</cp:coreProperties>
</file>