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455"/>
    <a:srgbClr val="80CAE5"/>
    <a:srgbClr val="21A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67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DFDE-97C5-4B31-9ABD-B3F3C9671EA5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6FFE-DD9E-4905-9AF9-90F0C6B89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7251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6052F-BA2A-4A7F-887E-E370E40F7E46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48A6-BFE6-4472-AB85-44695160F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140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5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D8E-68FF-4561-AB25-A553C507FC38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C37C-55C6-44D7-8481-EC9F42D6D17B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10DB-3CF4-4609-AC92-FF3C93556B96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18E3-3A4E-4D27-BD34-2C0D52210098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8AE9-2A3E-4360-9CD6-73CB6FF4DCBC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2A1-68FD-4919-BB7E-1D290EDF325B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32B-E8EA-42D4-A106-A43FC404F50C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A5F6-70BE-4099-83BD-EBA227D088CD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621F-672B-4C23-B3E0-4090729036D5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5470-06EB-4334-AD97-894A159F2525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335-B13D-4DD9-B828-C59C181CE836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B8F-9D51-4029-ACB7-AA7B8B5226F0}" type="datetime1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9411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9942796"/>
              </p:ext>
            </p:extLst>
          </p:nvPr>
        </p:nvGraphicFramePr>
        <p:xfrm>
          <a:off x="0" y="5140943"/>
          <a:ext cx="9144000" cy="150276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499343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РУКОВОДИТЕЛЬ ПРОЕКТА: </a:t>
                      </a:r>
                      <a:r>
                        <a:rPr lang="ru-RU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Байзулина </a:t>
                      </a:r>
                      <a:r>
                        <a:rPr lang="ru-RU" dirty="0" err="1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Гульбина</a:t>
                      </a:r>
                      <a:r>
                        <a:rPr lang="ru-RU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Зарифовна</a:t>
                      </a:r>
                      <a:endParaRPr lang="ru-RU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  <a:tr h="579860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baseline="0" dirty="0" smtClean="0">
                          <a:solidFill>
                            <a:srgbClr val="003455"/>
                          </a:solidFill>
                          <a:latin typeface="Arial Narrow" pitchFamily="34" charset="0"/>
                        </a:rPr>
                        <a:t>Всероссийская общественная организация «Союз добровольцев России»</a:t>
                      </a:r>
                      <a:endParaRPr lang="ru-RU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  <a:tr h="423564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endParaRPr lang="ru-RU" dirty="0">
                        <a:solidFill>
                          <a:srgbClr val="003455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7500990" cy="3025765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общественно-просветительский проект «Азбука памяти»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астасия\Desktop\7e5Mcdq4g7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20" cy="2289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Анастасия\Desktop\HwLPzFsxH3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5881851" cy="4011606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22145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Астраханские активисты проекта «Азбука памяти» провели открытые уроки по истории Отечества.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3071810"/>
            <a:ext cx="2857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уроки в эти дни были посвящены важным страницам в истории России, одному из самых страшных испытаний для советского народа - блокаде Ленинграда.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50017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УРОКИ  «ДЕТИ БЛОКАДНОГО ЛЕНИНГРАДА»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8472518" cy="15001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региональной истории и культуры, побуждение молодых граждан к поиску, уходу и охране за объектами культурного наследия России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Название проекта. Ф.И.О. автора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7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48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1.Посредством инструментов добровольческой социализации создать условия для формирования у молодежи социальных и гражданских компетенций в сфере культуры и исторического наследия Российской Федерации;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Сформировать всероссийскую базу фотоматериалов и биографий объектов культурного наследия (далее - объекты памяти) Российской Федерации;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Побудить граждан к добровольческой деятельности по уходу за объектами памяти;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Предоставить гражданам предмет социально-гражданского объединения на базе интереса к истории родного края;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Развитие лидерских, коммуникативных и организаторских компетенций, навыков стратегического мышления и планирования; 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Формирование командного духа и опыта командной проектной деятельности;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Интеграция социального и делового контекстов добровольческой среды.(процессов социализации исследовательского процесса);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корпоративной культуры и профессионального имиджа. 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928670"/>
            <a:ext cx="2517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настасия\Desktop\aboutproject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214554"/>
            <a:ext cx="1357322" cy="1357322"/>
          </a:xfrm>
          <a:prstGeom prst="rect">
            <a:avLst/>
          </a:prstGeom>
          <a:noFill/>
        </p:spPr>
      </p:pic>
      <p:pic>
        <p:nvPicPr>
          <p:cNvPr id="3" name="Picture 3" descr="C:\Users\Анастасия\Desktop\aboutproject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214554"/>
            <a:ext cx="1357322" cy="1357322"/>
          </a:xfrm>
          <a:prstGeom prst="rect">
            <a:avLst/>
          </a:prstGeom>
          <a:noFill/>
        </p:spPr>
      </p:pic>
      <p:pic>
        <p:nvPicPr>
          <p:cNvPr id="4" name="Picture 4" descr="C:\Users\Анастасия\Desktop\aboutproject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285992"/>
            <a:ext cx="1285884" cy="12858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3643314"/>
            <a:ext cx="29289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 статей об объектах культурно-исторического наследия, информационное освещение мероприятий, съемка короткометражных видеороликов об объектах культуры и героических личностях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714752"/>
            <a:ext cx="2428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Организация, проведение и участие в акциях, форумах,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экскурсиях и других мероприятиях, нацеленных на привлечение молодежи к изучению истории и культуры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714752"/>
            <a:ext cx="2143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Просветительская работа со школьниками, краеведческие встречи, кураторство в исследовательской деятельности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1000108"/>
            <a:ext cx="3738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1785926"/>
            <a:ext cx="829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1785926"/>
            <a:ext cx="13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Культдобро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1785926"/>
            <a:ext cx="1569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Просвещение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Анастасия\Desktop\uOBamJuNn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9144000" cy="437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357298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с нами 16 субъектов Российской Федерации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Users\Анастасия\Desktop\HrkO_ufEV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5397841" cy="3357586"/>
          </a:xfrm>
          <a:prstGeom prst="ellipse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488" y="64291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Пост-релизы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успешных мероприятий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1214422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 В МУЗЕЕ - ПУТЕШЕСТВИЕ В СОВЕТСКУЮ РОССИЮ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2428868"/>
            <a:ext cx="34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с сотрудниками Музея боевой славы Астраханской области добровольцы встречали посетителей, проводили для них тематические мастер-классы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485776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частности, под руководством активистов, юные посетители музея создавали стенгазеты и учились искусству оригами.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1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Анастасия\Desktop\P8PsOU12k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3534" y="1714488"/>
            <a:ext cx="5670466" cy="3765544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85926"/>
            <a:ext cx="35718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августа 2016 года, в музее боевой славы Астраханской области, состоялась премьера короткометражного документального фильма "Забытые герои "Варяга", созданного активистами проекта "Азбука памяти" совместно с патриотическим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медиа-клубом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"Буревестник" при поддержке Центра военно-патриотического воспитания, казачества и подготовки населения к военной службе.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71546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КОРОТКОМЕТРАЖНЫЙ ДОКУМЕНТАЛЬНЫЙ ФИЛЬМ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«ЗАБЫТЫЕ ГЕРОИ «ВАРЯГА»»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Анастасия\Desktop\HXQkpTBc_7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3116"/>
            <a:ext cx="5145547" cy="3429024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43570" y="1857364"/>
            <a:ext cx="30718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нашего города интересна, необычна, где-то даже немного запутана. Во всем этом убедились участники Исторического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автоквеста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проехал по астраханским улицам 17 сентября 2016 года.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Команды словно попали в машину времени и путешествовали по историческому прошлому Астрахани.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142984"/>
            <a:ext cx="4143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ИСТОРИЧЕСКИЙ АВТОКВЕСТ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G:\кубок\583619_rus_shirokoformatnyie_flag-rossii_strana_edinaya-r_3000x1144_www.GetBg.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571744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Активисты проекта «Азбука памяти» ведут исследования об истории храмов с нелегкой судьбою.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этом и многом другом, вы узнаете в  выпусках под названием «Утраченное наследие».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500174"/>
            <a:ext cx="5486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«ПРАВОСЛАВНЫЕ ХРАМЫ»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Анастасия\Desktop\8BiuOe8PN-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85992"/>
            <a:ext cx="5715040" cy="3214710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371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образовательный форум «АРКТИКА» 29 февраля – 5 марта</dc:title>
  <dc:creator>Пользователь Windows</dc:creator>
  <cp:lastModifiedBy>Андрей</cp:lastModifiedBy>
  <cp:revision>60</cp:revision>
  <dcterms:created xsi:type="dcterms:W3CDTF">2016-02-17T15:46:27Z</dcterms:created>
  <dcterms:modified xsi:type="dcterms:W3CDTF">2018-06-22T07:27:42Z</dcterms:modified>
</cp:coreProperties>
</file>