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303" r:id="rId3"/>
    <p:sldId id="271" r:id="rId4"/>
    <p:sldId id="273" r:id="rId5"/>
    <p:sldId id="305" r:id="rId6"/>
    <p:sldId id="304" r:id="rId7"/>
    <p:sldId id="307" r:id="rId8"/>
    <p:sldId id="308" r:id="rId9"/>
    <p:sldId id="297" r:id="rId10"/>
    <p:sldId id="299" r:id="rId11"/>
    <p:sldId id="306" r:id="rId12"/>
    <p:sldId id="309" r:id="rId13"/>
    <p:sldId id="310" r:id="rId14"/>
    <p:sldId id="311" r:id="rId15"/>
    <p:sldId id="325" r:id="rId16"/>
    <p:sldId id="326" r:id="rId17"/>
    <p:sldId id="327" r:id="rId18"/>
    <p:sldId id="286" r:id="rId19"/>
    <p:sldId id="328" r:id="rId20"/>
    <p:sldId id="312" r:id="rId21"/>
    <p:sldId id="313" r:id="rId22"/>
    <p:sldId id="320" r:id="rId23"/>
    <p:sldId id="287" r:id="rId24"/>
    <p:sldId id="288" r:id="rId25"/>
    <p:sldId id="289" r:id="rId26"/>
    <p:sldId id="321" r:id="rId27"/>
    <p:sldId id="290" r:id="rId28"/>
    <p:sldId id="301" r:id="rId29"/>
    <p:sldId id="302" r:id="rId30"/>
    <p:sldId id="291" r:id="rId31"/>
    <p:sldId id="323" r:id="rId32"/>
    <p:sldId id="292" r:id="rId33"/>
    <p:sldId id="29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82" autoAdjust="0"/>
    <p:restoredTop sz="94624" autoAdjust="0"/>
  </p:normalViewPr>
  <p:slideViewPr>
    <p:cSldViewPr>
      <p:cViewPr>
        <p:scale>
          <a:sx n="33" d="100"/>
          <a:sy n="33" d="100"/>
        </p:scale>
        <p:origin x="-1578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pull dir="l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1.jpe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omsk.media/uploads/posts/2015-03/1427805855_uste-reki-om-omsk3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851648" cy="250033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freezing" dir="t">
              <a:rot lat="0" lon="0" rev="5640000"/>
            </a:lightRig>
          </a:scene3d>
          <a:sp3d>
            <a:bevelT w="114300" prst="hardEdge"/>
          </a:sp3d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«БЕЗ ВОДЫ  НЕТ ЖИЗНИ»</a:t>
            </a: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Аксенова Александра, Шелудкова Анастасия </a:t>
            </a:r>
            <a:b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д.о. «Школа вожатого» </a:t>
            </a:r>
            <a:b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БОУ ДО г. Омска «Детский ЭкоЦентр», </a:t>
            </a:r>
            <a:b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руководитель Князева Наталья Ивановна, </a:t>
            </a:r>
            <a:b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9 классы БОУ г. Омска «СОШ № 132,»</a:t>
            </a:r>
            <a:b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 descr="1024px-Омь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3130640"/>
            <a:ext cx="6500858" cy="34416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9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82578"/>
            <a:ext cx="4500562" cy="3375422"/>
          </a:xfrm>
          <a:prstGeom prst="rect">
            <a:avLst/>
          </a:prstGeom>
        </p:spPr>
      </p:pic>
      <p:pic>
        <p:nvPicPr>
          <p:cNvPr id="3" name="Picture 2" descr="F:\z_d03d67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189" y="285728"/>
            <a:ext cx="4905811" cy="30003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zly0bLCVa9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0"/>
            <a:ext cx="6215074" cy="4661306"/>
          </a:xfrm>
          <a:prstGeom prst="rect">
            <a:avLst/>
          </a:prstGeom>
        </p:spPr>
      </p:pic>
      <p:pic>
        <p:nvPicPr>
          <p:cNvPr id="6" name="Рисунок 5" descr="C5dBH3Hge-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50469"/>
            <a:ext cx="4143372" cy="3107529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2ff1b_2555914e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57158" y="285728"/>
            <a:ext cx="8429684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КАЛЕНДАРНЫЙ ПЛАН 1 части: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Занимательные уроки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 воды нет жизни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вода, занимательные факты, презентация и игры для 1-3 классов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февраль  5, 9, 12, 16, 19, 26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Социологический опрос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Сохранение водных ресурсов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- 1-10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 плакатов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Сохраним реки и озера для будущих поколений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информационных листовок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Образовательный сбор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Помоги реке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Акции  по уборке территории  водных объектов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КАЛЕНДАРНЫЙ ПЛАН 2  части: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Занимательные уроки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 воды нет жизни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вода, занимательные факты, презентация и для школ города Омска и регионов России (Якутия, Санкт- Петербург, Тюмень).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Социологический опрос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Сохранение водных ресурсов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- 1-10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на территории России.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 конкурс плакатов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Сохраним реки и озера для будущих поколений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информационных листовок и распространение по регионам.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группы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 воды нет жизни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обмена информации с другими регионами России.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Образовательный сбор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Помоги реке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проведение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Акции  по уборке территории  водных объектов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285720" y="1"/>
            <a:ext cx="8501122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еханизмы реализации проекта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Подготовительный этап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Провести опрос общественного мнения о сохранении водных ресурсов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Подготовить письма организациям согласившимся оказать помощь в осуществлении проекта.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Провести рекламную акцию через  средства массовой  информации, объявления и   сообщить о данном проекте, найти помощников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добровольцев и партнеров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единомышленников для  его реализации.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Создать инициативную группу из членов детских объединений, преподавателей школы, родителей и общественности, добровольцев.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Составить план мероприятий  по реализации проекта.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Составить смету расходов.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Основной этап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Провести консультацию-семинар для учащихся  по проекту.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Провести  конкурс экологического плаката о воде.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Провести тематический сбор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Провести занимательные уроки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Закупить необходимый материал (краски, кисти, бумагу, мешки, перчатки)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Заключительный этап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Провести праздничное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ероприятие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Капля спасет мир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Провести церемонию награждения активных членов проекта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Пригласить СМИ для освещения праздничного мероприятия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-Изготовление листовок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Планируемый результат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координационного совета по воде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Приготовление волонтеров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Экологическое воспитание школьников и жителей города Омска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выход на Всероссийский уровень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1454098"/>
          <a:ext cx="9144000" cy="4766058"/>
        </p:xfrm>
        <a:graphic>
          <a:graphicData uri="http://schemas.openxmlformats.org/drawingml/2006/table">
            <a:tbl>
              <a:tblPr/>
              <a:tblGrid>
                <a:gridCol w="2285984"/>
                <a:gridCol w="3000396"/>
                <a:gridCol w="3857620"/>
              </a:tblGrid>
              <a:tr h="33496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ОПРОС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 ЭТАП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 ЭТАП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477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УЧАСТНИКИ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100 человек, из них 42 мальчика и 58 девочек, г. ОМСК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1211 человек  из них 754 девочек 457 мальчиков, ИЗ регионов России Санкт-Петербурга, Тюмени, Омска и Якутии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980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ВОЗРАСТ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10-14 лет – 43 человека,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14-17 лет – 57 человек.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10-14 лет – 437 человека,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14-17 лет – 581 человек 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193 человека от 18 и старше.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00034" y="357166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социологический опрос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«Сохранение водных ресурсов»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по городу Омску</a:t>
            </a:r>
          </a:p>
        </p:txBody>
      </p:sp>
    </p:spTree>
  </p:cSld>
  <p:clrMapOvr>
    <a:masterClrMapping/>
  </p:clrMapOvr>
  <p:transition>
    <p:pull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9" y="428604"/>
          <a:ext cx="8429682" cy="5857916"/>
        </p:xfrm>
        <a:graphic>
          <a:graphicData uri="http://schemas.openxmlformats.org/drawingml/2006/table">
            <a:tbl>
              <a:tblPr/>
              <a:tblGrid>
                <a:gridCol w="2717004"/>
                <a:gridCol w="3076950"/>
                <a:gridCol w="2635728"/>
              </a:tblGrid>
              <a:tr h="234316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На вопрос «Экономите ли вы воду? закрываете за собой кран»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95 человек из 100 экономят воду.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954 человек экономят воду, 257 человек не задумывались.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47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Вы видите в общественном месте из крана бежит вода, закроете вы его или пройдете мимо?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76 человек - закрывают, 7 человек - нет, 17 человек – не обращают на это внимание.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\ 978 человек - закрывают, 71 человек - нет, 162 человек – не обращают на это внимание.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0"/>
          <a:ext cx="8358246" cy="6357958"/>
        </p:xfrm>
        <a:graphic>
          <a:graphicData uri="http://schemas.openxmlformats.org/drawingml/2006/table">
            <a:tbl>
              <a:tblPr/>
              <a:tblGrid>
                <a:gridCol w="3603996"/>
                <a:gridCol w="2560724"/>
                <a:gridCol w="2193526"/>
              </a:tblGrid>
              <a:tr h="264915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Если вы выезжаете на природу где есть водный объект, убираете за собой мусор?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92 человека – да, 8 человек – не задумывались, нет.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1131 человек – да, 80 человек – не задумывались, нет.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80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Готовы ли вы принять участие в экологических акциях о благоустройстве и очистке водных объектов? 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98 человек – да, 2 человека – нет, так как мы там не мусорим, чтобы убирать за другими.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1008 человек готовы –203– нет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456" marR="604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186766" cy="35004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6000" dirty="0" smtClean="0"/>
              <a:t>Если бы вы были Президентом страны, губернатором региона что бы вы сделали чтобы сохранить  чистой воду?</a:t>
            </a:r>
            <a:endParaRPr lang="ru-RU" sz="60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428604"/>
          <a:ext cx="7929618" cy="5500726"/>
        </p:xfrm>
        <a:graphic>
          <a:graphicData uri="http://schemas.openxmlformats.org/drawingml/2006/table">
            <a:tbl>
              <a:tblPr/>
              <a:tblGrid>
                <a:gridCol w="4271034"/>
                <a:gridCol w="3658584"/>
              </a:tblGrid>
              <a:tr h="550072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брали штрафы за мытье машин на берегах озер и рек, тщательнее проверяли промышленные организации от выбросов ливневых стоков.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Ответы второго опроса были разные кто штрафы большие брал, кто наказывал и отправлял на штрафные работы, убирать мусор, а в общем лучше не мусорить и учить детей и их родителей этому.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ерлова Саша, Ценность воды на плант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5" name="Рисунок 4" descr="снежные барашки на Байкале Хапов Игор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8999"/>
            <a:ext cx="4572000" cy="3429001"/>
          </a:xfrm>
          <a:prstGeom prst="rect">
            <a:avLst/>
          </a:prstGeom>
        </p:spPr>
      </p:pic>
      <p:pic>
        <p:nvPicPr>
          <p:cNvPr id="6" name="Рисунок 5" descr="мы и вода Леонова Мари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4667250" cy="3500438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786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Занимательные уроки «Без воды нет жизни»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SCN5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071546"/>
            <a:ext cx="3643338" cy="2732504"/>
          </a:xfrm>
          <a:prstGeom prst="rect">
            <a:avLst/>
          </a:prstGeom>
        </p:spPr>
      </p:pic>
      <p:pic>
        <p:nvPicPr>
          <p:cNvPr id="4" name="Рисунок 3" descr="DSCN5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142984"/>
            <a:ext cx="3286116" cy="2464587"/>
          </a:xfrm>
          <a:prstGeom prst="rect">
            <a:avLst/>
          </a:prstGeom>
        </p:spPr>
      </p:pic>
      <p:pic>
        <p:nvPicPr>
          <p:cNvPr id="5" name="Рисунок 4" descr="DSCN52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143380"/>
            <a:ext cx="3619493" cy="2714620"/>
          </a:xfrm>
          <a:prstGeom prst="rect">
            <a:avLst/>
          </a:prstGeom>
        </p:spPr>
      </p:pic>
      <p:pic>
        <p:nvPicPr>
          <p:cNvPr id="6" name="Рисунок 5" descr="DSCN52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929066"/>
            <a:ext cx="3905245" cy="292893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5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3905245" cy="2928934"/>
          </a:xfrm>
          <a:prstGeom prst="rect">
            <a:avLst/>
          </a:prstGeom>
        </p:spPr>
      </p:pic>
      <p:pic>
        <p:nvPicPr>
          <p:cNvPr id="3" name="Рисунок 2" descr="DSCN51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9593" y="285728"/>
            <a:ext cx="4095779" cy="3071834"/>
          </a:xfrm>
          <a:prstGeom prst="rect">
            <a:avLst/>
          </a:prstGeom>
        </p:spPr>
      </p:pic>
      <p:pic>
        <p:nvPicPr>
          <p:cNvPr id="4" name="Рисунок 3" descr="DSCN5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96892"/>
            <a:ext cx="4214810" cy="3161108"/>
          </a:xfrm>
          <a:prstGeom prst="rect">
            <a:avLst/>
          </a:prstGeom>
        </p:spPr>
      </p:pic>
      <p:pic>
        <p:nvPicPr>
          <p:cNvPr id="5" name="Рисунок 4" descr="DSCN52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5311" y="3571876"/>
            <a:ext cx="4381499" cy="3286124"/>
          </a:xfrm>
          <a:prstGeom prst="rect">
            <a:avLst/>
          </a:prstGeom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8CkG9NOqH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8264"/>
            <a:ext cx="4786314" cy="3589736"/>
          </a:xfrm>
          <a:prstGeom prst="rect">
            <a:avLst/>
          </a:prstGeom>
        </p:spPr>
      </p:pic>
      <p:pic>
        <p:nvPicPr>
          <p:cNvPr id="3" name="Рисунок 2" descr="u0WCYwXRX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0"/>
            <a:ext cx="5143504" cy="3857628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конкурс плакатов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«Сохраним реки и озера для будущих поколений»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DSCN5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42904" y="2143112"/>
            <a:ext cx="4572000" cy="3429000"/>
          </a:xfrm>
          <a:prstGeom prst="rect">
            <a:avLst/>
          </a:prstGeom>
        </p:spPr>
      </p:pic>
      <p:pic>
        <p:nvPicPr>
          <p:cNvPr id="5" name="Рисунок 4" descr="DSCN5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997" y="1857364"/>
            <a:ext cx="4953003" cy="3714752"/>
          </a:xfrm>
          <a:prstGeom prst="rect">
            <a:avLst/>
          </a:prstGeom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5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26877" y="1798457"/>
            <a:ext cx="4672278" cy="3504208"/>
          </a:xfrm>
          <a:prstGeom prst="rect">
            <a:avLst/>
          </a:prstGeom>
        </p:spPr>
      </p:pic>
      <p:pic>
        <p:nvPicPr>
          <p:cNvPr id="5" name="Рисунок 4" descr="DSCN5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428604"/>
            <a:ext cx="4572000" cy="3429000"/>
          </a:xfrm>
          <a:prstGeom prst="rect">
            <a:avLst/>
          </a:prstGeom>
        </p:spPr>
      </p:pic>
      <p:pic>
        <p:nvPicPr>
          <p:cNvPr id="6" name="Рисунок 5" descr="DSCN5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4071941"/>
            <a:ext cx="3714744" cy="2786059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8412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образовательный сбор «Помоги реке»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DSCN1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839348"/>
            <a:ext cx="3071834" cy="2303876"/>
          </a:xfrm>
          <a:prstGeom prst="rect">
            <a:avLst/>
          </a:prstGeom>
        </p:spPr>
      </p:pic>
      <p:pic>
        <p:nvPicPr>
          <p:cNvPr id="4" name="Рисунок 3" descr="DSCN1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071546"/>
            <a:ext cx="3809995" cy="2857496"/>
          </a:xfrm>
          <a:prstGeom prst="rect">
            <a:avLst/>
          </a:prstGeom>
        </p:spPr>
      </p:pic>
      <p:pic>
        <p:nvPicPr>
          <p:cNvPr id="5" name="Рисунок 4" descr="DSCN16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357562"/>
            <a:ext cx="4286248" cy="3214686"/>
          </a:xfrm>
          <a:prstGeom prst="rect">
            <a:avLst/>
          </a:prstGeom>
        </p:spPr>
      </p:pic>
      <p:pic>
        <p:nvPicPr>
          <p:cNvPr id="7" name="Рисунок 6" descr="DSCN16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4286256"/>
            <a:ext cx="2928958" cy="2196719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REZwZB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28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акции  по уборке и благоустройству территории  водных объектов от мусора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" name="Рисунок 2" descr="DSCN4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3643306" cy="2732480"/>
          </a:xfrm>
          <a:prstGeom prst="rect">
            <a:avLst/>
          </a:prstGeom>
        </p:spPr>
      </p:pic>
      <p:pic>
        <p:nvPicPr>
          <p:cNvPr id="4" name="Рисунок 3" descr="8PUmoa2xPt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36" y="1428736"/>
            <a:ext cx="5429264" cy="5429264"/>
          </a:xfrm>
          <a:prstGeom prst="rect">
            <a:avLst/>
          </a:prstGeom>
        </p:spPr>
      </p:pic>
      <p:pic>
        <p:nvPicPr>
          <p:cNvPr id="5" name="Рисунок 4" descr="DSCN45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43380"/>
            <a:ext cx="3619493" cy="2714620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qqq\Рабочий стол\a28p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49999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Гость\Рабочий стол\475ed07b19f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9000" contrast="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99992" cy="3428998"/>
          </a:xfrm>
          <a:prstGeom prst="rect">
            <a:avLst/>
          </a:prstGeom>
          <a:noFill/>
        </p:spPr>
      </p:pic>
      <p:pic>
        <p:nvPicPr>
          <p:cNvPr id="5" name="Рисунок 4" descr="1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54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992" y="0"/>
            <a:ext cx="4644008" cy="685799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-387424"/>
            <a:ext cx="8229600" cy="1071570"/>
          </a:xfrm>
        </p:spPr>
        <p:txBody>
          <a:bodyPr/>
          <a:lstStyle/>
          <a:p>
            <a:pPr algn="ctr"/>
            <a:r>
              <a:rPr lang="ru-RU" dirty="0" smtClean="0"/>
              <a:t>Проблема: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5192" y="404664"/>
            <a:ext cx="8229600" cy="3929090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Несколько </a:t>
            </a:r>
            <a:r>
              <a:rPr lang="ru-RU" sz="3200" dirty="0"/>
              <a:t>лет экологи добиваются </a:t>
            </a:r>
            <a:r>
              <a:rPr lang="ru-RU" sz="3200" dirty="0" smtClean="0"/>
              <a:t>сохранения озера соленого, </a:t>
            </a:r>
            <a:r>
              <a:rPr lang="ru-RU" sz="3200" dirty="0"/>
              <a:t>в первую очередь –Защиты от людей, которые моют в нем машины, сваливают на берегу мусор и оставляют другие следы своего пребывания.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5513591"/>
      </p:ext>
    </p:extLst>
  </p:cSld>
  <p:clrMapOvr>
    <a:masterClrMapping/>
  </p:clrMapOvr>
  <p:transition>
    <p:pull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руг и человек, на водной глали Солохненко Арту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50152" cy="3357562"/>
          </a:xfrm>
          <a:prstGeom prst="rect">
            <a:avLst/>
          </a:prstGeom>
        </p:spPr>
      </p:pic>
      <p:pic>
        <p:nvPicPr>
          <p:cNvPr id="8" name="Рисунок 7" descr="нет дизни без воды Аксенова Александ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07528"/>
            <a:ext cx="5000628" cy="3750471"/>
          </a:xfrm>
          <a:prstGeom prst="rect">
            <a:avLst/>
          </a:prstGeom>
        </p:spPr>
      </p:pic>
      <p:pic>
        <p:nvPicPr>
          <p:cNvPr id="10" name="Рисунок 9" descr="море Черное Астарцова Лиз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9" y="0"/>
            <a:ext cx="4714871" cy="3286124"/>
          </a:xfrm>
          <a:prstGeom prst="rect">
            <a:avLst/>
          </a:prstGeom>
        </p:spPr>
      </p:pic>
      <p:pic>
        <p:nvPicPr>
          <p:cNvPr id="11" name="Рисунок 10" descr="уапли на цветах Минакова Пол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1499" y="3286124"/>
            <a:ext cx="4762501" cy="3571876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6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487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iTW_M7L82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7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айкал Савицкий дени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5" name="Рисунок 4" descr="байкальское путешествие Верлова Александ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75422"/>
            <a:ext cx="4643438" cy="3482578"/>
          </a:xfrm>
          <a:prstGeom prst="rect">
            <a:avLst/>
          </a:prstGeom>
        </p:spPr>
      </p:pic>
      <p:pic>
        <p:nvPicPr>
          <p:cNvPr id="6" name="Рисунок 5" descr="Байкальское утро Савицкий Дени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375421"/>
            <a:ext cx="4643438" cy="3482579"/>
          </a:xfrm>
          <a:prstGeom prst="rect">
            <a:avLst/>
          </a:prstGeom>
        </p:spPr>
      </p:pic>
      <p:pic>
        <p:nvPicPr>
          <p:cNvPr id="7" name="Рисунок 6" descr="вода, вода Астапцова Лиз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3" y="-1"/>
            <a:ext cx="4643438" cy="3482579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42263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67867"/>
            <a:ext cx="8501122" cy="6375843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DSCN02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657600"/>
            <a:ext cx="4046538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024px-Омь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657599"/>
            <a:ext cx="4000528" cy="3200401"/>
          </a:xfrm>
          <a:prstGeom prst="rect">
            <a:avLst/>
          </a:prstGeom>
        </p:spPr>
      </p:pic>
      <p:pic>
        <p:nvPicPr>
          <p:cNvPr id="6" name="Рисунок 5" descr="img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53003" cy="3714752"/>
          </a:xfrm>
          <a:prstGeom prst="rect">
            <a:avLst/>
          </a:prstGeom>
        </p:spPr>
      </p:pic>
      <p:pic>
        <p:nvPicPr>
          <p:cNvPr id="7" name="Рисунок 6" descr="iчыч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357166"/>
            <a:ext cx="4064810" cy="3048608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7" y="0"/>
            <a:ext cx="878684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Привлечение внимания общественности муниципальных районов, органов надзора и контроля к сохранению 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водных ресурсов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Омской области.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5720" y="1500174"/>
            <a:ext cx="828680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9088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 проекта: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Проведение информационного семинара по создания рабочей команды проекта, организации и проведению добровольческих экологических акций, направленных на экологическое просвещение населения.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Проведение работ по очистке водотоков и берегов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 Оми и Иртыша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предотвращение загрязнения водного объекта.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Информирование населения об экологических проблемах водных объектов через тематические акции, информационные материалы, освещение деятельности проекта в СМИ.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Организация водного патруля на территории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реки Оми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Провести занимательные уроки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 воды нет жизни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социологического опроса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Сохранение водных ресурсов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конкурса плакатов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Сохраним реки и озера для будущих поколений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и изготовление информационных листовок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190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образовательного сбора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Помоги реке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Анализ</a:t>
            </a:r>
          </a:p>
          <a:p>
            <a:r>
              <a:rPr lang="ru-RU" sz="4400" dirty="0" smtClean="0"/>
              <a:t>Опрос</a:t>
            </a:r>
          </a:p>
          <a:p>
            <a:r>
              <a:rPr lang="ru-RU" sz="4400" dirty="0" smtClean="0"/>
              <a:t>наблюдение</a:t>
            </a:r>
            <a:endParaRPr lang="ru-RU" sz="4400" dirty="0"/>
          </a:p>
        </p:txBody>
      </p:sp>
      <p:pic>
        <p:nvPicPr>
          <p:cNvPr id="4" name="Рисунок 3" descr="Устье реки Омь (Омск) 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28670"/>
            <a:ext cx="421484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714348" y="642918"/>
            <a:ext cx="67866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 исследования: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 исследования: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значение воды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ччы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857364"/>
            <a:ext cx="5357850" cy="4018388"/>
          </a:xfrm>
          <a:prstGeom prst="rect">
            <a:avLst/>
          </a:prstGeom>
        </p:spPr>
      </p:pic>
      <p:pic>
        <p:nvPicPr>
          <p:cNvPr id="5" name="Рисунок 4" descr="Na-snimke-vidno-naskolko-silno-upal-uroven-vodyi-v-reke-Om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65" y="2786058"/>
            <a:ext cx="3071835" cy="2303876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714</TotalTime>
  <Words>866</Words>
  <Application>Microsoft Office PowerPoint</Application>
  <PresentationFormat>Экран (4:3)</PresentationFormat>
  <Paragraphs>90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«БЕЗ ВОДЫ  НЕТ ЖИЗНИ»  Аксенова Александра, Шелудкова Анастасия  д.о. «Школа вожатого»  БОУ ДО г. Омска «Детский ЭкоЦентр»,  руководитель Князева Наталья Ивановна,  9 классы БОУ г. Омска «СОШ № 132,» </vt:lpstr>
      <vt:lpstr>Слайд 2</vt:lpstr>
      <vt:lpstr>Слайд 3</vt:lpstr>
      <vt:lpstr>Слайд 4</vt:lpstr>
      <vt:lpstr>Слайд 5</vt:lpstr>
      <vt:lpstr>Слайд 6</vt:lpstr>
      <vt:lpstr>Слайд 7</vt:lpstr>
      <vt:lpstr>Методы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Если бы вы были Президентом страны, губернатором региона что бы вы сделали чтобы сохранить  чистой воду?</vt:lpstr>
      <vt:lpstr>Слайд 19</vt:lpstr>
      <vt:lpstr>Слайд 20</vt:lpstr>
      <vt:lpstr>Слайд 21</vt:lpstr>
      <vt:lpstr>Слайд 22</vt:lpstr>
      <vt:lpstr>конкурс плакатов  «Сохраним реки и озера для будущих поколений»</vt:lpstr>
      <vt:lpstr>Слайд 24</vt:lpstr>
      <vt:lpstr>Слайд 25</vt:lpstr>
      <vt:lpstr>Слайд 26</vt:lpstr>
      <vt:lpstr>Слайд 27</vt:lpstr>
      <vt:lpstr>Проблема: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53</cp:revision>
  <dcterms:created xsi:type="dcterms:W3CDTF">2016-01-23T15:50:35Z</dcterms:created>
  <dcterms:modified xsi:type="dcterms:W3CDTF">2018-03-18T16:08:03Z</dcterms:modified>
</cp:coreProperties>
</file>