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rels" ContentType="application/vnd.openxmlformats-package.relationships+xml"/>
  <Default Extension="wdp" ContentType="image/vnd.ms-photo"/>
  <Default Extension="gif" ContentType="image/gi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994" r:id="rId2"/>
  </p:sldMasterIdLst>
  <p:notesMasterIdLst>
    <p:notesMasterId r:id="rId20"/>
  </p:notesMasterIdLst>
  <p:sldIdLst>
    <p:sldId id="332" r:id="rId3"/>
    <p:sldId id="337" r:id="rId4"/>
    <p:sldId id="330" r:id="rId5"/>
    <p:sldId id="362" r:id="rId6"/>
    <p:sldId id="272" r:id="rId7"/>
    <p:sldId id="325" r:id="rId8"/>
    <p:sldId id="293" r:id="rId9"/>
    <p:sldId id="273" r:id="rId10"/>
    <p:sldId id="323" r:id="rId11"/>
    <p:sldId id="357" r:id="rId12"/>
    <p:sldId id="356" r:id="rId13"/>
    <p:sldId id="322" r:id="rId14"/>
    <p:sldId id="340" r:id="rId15"/>
    <p:sldId id="363" r:id="rId16"/>
    <p:sldId id="346" r:id="rId17"/>
    <p:sldId id="353" r:id="rId18"/>
    <p:sldId id="299" r:id="rId19"/>
  </p:sldIdLst>
  <p:sldSz cx="46816963" cy="26335038"/>
  <p:notesSz cx="6858000" cy="9144000"/>
  <p:defaultTextStyle>
    <a:defPPr>
      <a:defRPr lang="en-US"/>
    </a:defPPr>
    <a:lvl1pPr marL="0" algn="l" defTabSz="3511296" rtl="0" eaLnBrk="1" latinLnBrk="0" hangingPunct="1">
      <a:defRPr sz="6912" kern="1200">
        <a:solidFill>
          <a:schemeClr val="tx1"/>
        </a:solidFill>
        <a:latin typeface="+mn-lt"/>
        <a:ea typeface="+mn-ea"/>
        <a:cs typeface="+mn-cs"/>
      </a:defRPr>
    </a:lvl1pPr>
    <a:lvl2pPr marL="1755648" algn="l" defTabSz="3511296" rtl="0" eaLnBrk="1" latinLnBrk="0" hangingPunct="1">
      <a:defRPr sz="6912" kern="1200">
        <a:solidFill>
          <a:schemeClr val="tx1"/>
        </a:solidFill>
        <a:latin typeface="+mn-lt"/>
        <a:ea typeface="+mn-ea"/>
        <a:cs typeface="+mn-cs"/>
      </a:defRPr>
    </a:lvl2pPr>
    <a:lvl3pPr marL="3511296" algn="l" defTabSz="3511296" rtl="0" eaLnBrk="1" latinLnBrk="0" hangingPunct="1">
      <a:defRPr sz="6912" kern="1200">
        <a:solidFill>
          <a:schemeClr val="tx1"/>
        </a:solidFill>
        <a:latin typeface="+mn-lt"/>
        <a:ea typeface="+mn-ea"/>
        <a:cs typeface="+mn-cs"/>
      </a:defRPr>
    </a:lvl3pPr>
    <a:lvl4pPr marL="5266944" algn="l" defTabSz="3511296" rtl="0" eaLnBrk="1" latinLnBrk="0" hangingPunct="1">
      <a:defRPr sz="6912" kern="1200">
        <a:solidFill>
          <a:schemeClr val="tx1"/>
        </a:solidFill>
        <a:latin typeface="+mn-lt"/>
        <a:ea typeface="+mn-ea"/>
        <a:cs typeface="+mn-cs"/>
      </a:defRPr>
    </a:lvl4pPr>
    <a:lvl5pPr marL="7022592" algn="l" defTabSz="3511296" rtl="0" eaLnBrk="1" latinLnBrk="0" hangingPunct="1">
      <a:defRPr sz="6912" kern="1200">
        <a:solidFill>
          <a:schemeClr val="tx1"/>
        </a:solidFill>
        <a:latin typeface="+mn-lt"/>
        <a:ea typeface="+mn-ea"/>
        <a:cs typeface="+mn-cs"/>
      </a:defRPr>
    </a:lvl5pPr>
    <a:lvl6pPr marL="8778240" algn="l" defTabSz="3511296" rtl="0" eaLnBrk="1" latinLnBrk="0" hangingPunct="1">
      <a:defRPr sz="6912" kern="1200">
        <a:solidFill>
          <a:schemeClr val="tx1"/>
        </a:solidFill>
        <a:latin typeface="+mn-lt"/>
        <a:ea typeface="+mn-ea"/>
        <a:cs typeface="+mn-cs"/>
      </a:defRPr>
    </a:lvl6pPr>
    <a:lvl7pPr marL="10533888" algn="l" defTabSz="3511296" rtl="0" eaLnBrk="1" latinLnBrk="0" hangingPunct="1">
      <a:defRPr sz="6912" kern="1200">
        <a:solidFill>
          <a:schemeClr val="tx1"/>
        </a:solidFill>
        <a:latin typeface="+mn-lt"/>
        <a:ea typeface="+mn-ea"/>
        <a:cs typeface="+mn-cs"/>
      </a:defRPr>
    </a:lvl7pPr>
    <a:lvl8pPr marL="12289536" algn="l" defTabSz="3511296" rtl="0" eaLnBrk="1" latinLnBrk="0" hangingPunct="1">
      <a:defRPr sz="6912" kern="1200">
        <a:solidFill>
          <a:schemeClr val="tx1"/>
        </a:solidFill>
        <a:latin typeface="+mn-lt"/>
        <a:ea typeface="+mn-ea"/>
        <a:cs typeface="+mn-cs"/>
      </a:defRPr>
    </a:lvl8pPr>
    <a:lvl9pPr marL="14045184" algn="l" defTabSz="3511296" rtl="0" eaLnBrk="1" latinLnBrk="0" hangingPunct="1">
      <a:defRPr sz="69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294" userDrawn="1">
          <p15:clr>
            <a:srgbClr val="A4A3A4"/>
          </p15:clr>
        </p15:guide>
        <p15:guide id="2" pos="1474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4D4D"/>
    <a:srgbClr val="1C1E21"/>
    <a:srgbClr val="05B0EE"/>
    <a:srgbClr val="FF9900"/>
    <a:srgbClr val="E7E6E6"/>
    <a:srgbClr val="FF5050"/>
    <a:srgbClr val="FFB600"/>
    <a:srgbClr val="313232"/>
    <a:srgbClr val="05B0D7"/>
    <a:srgbClr val="FFD7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63" autoAdjust="0"/>
    <p:restoredTop sz="94660"/>
  </p:normalViewPr>
  <p:slideViewPr>
    <p:cSldViewPr snapToGrid="0">
      <p:cViewPr>
        <p:scale>
          <a:sx n="25" d="100"/>
          <a:sy n="25" d="100"/>
        </p:scale>
        <p:origin x="648" y="136"/>
      </p:cViewPr>
      <p:guideLst>
        <p:guide orient="horz" pos="8294"/>
        <p:guide pos="1474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DB3846-BCFA-4800-BA06-61723393EE83}" type="datetimeFigureOut">
              <a:rPr lang="en-US" smtClean="0"/>
              <a:t>6/13/18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2D548-2418-41E4-B1C8-959181E694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469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521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-1" y="1"/>
            <a:ext cx="46816963" cy="26335037"/>
          </a:xfrm>
          <a:prstGeom prst="roundRect">
            <a:avLst>
              <a:gd name="adj" fmla="val 615"/>
            </a:avLst>
          </a:prstGeom>
          <a:solidFill>
            <a:srgbClr val="4B4D4D"/>
          </a:solidFill>
        </p:spPr>
        <p:txBody>
          <a:bodyPr/>
          <a:lstStyle>
            <a:lvl1pPr marL="0" indent="0" algn="ctr">
              <a:buNone/>
              <a:defRPr baseline="0"/>
            </a:lvl1pPr>
          </a:lstStyle>
          <a:p>
            <a:r>
              <a:rPr lang="en-US" smtClean="0"/>
              <a:t>Drag &amp; Drop Your Image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317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-1" y="2"/>
            <a:ext cx="46816963" cy="14605722"/>
          </a:xfrm>
          <a:prstGeom prst="roundRect">
            <a:avLst>
              <a:gd name="adj" fmla="val 615"/>
            </a:avLst>
          </a:prstGeom>
        </p:spPr>
        <p:txBody>
          <a:bodyPr/>
          <a:lstStyle>
            <a:lvl1pPr marL="0" indent="0" algn="ctr">
              <a:buNone/>
              <a:defRPr baseline="0"/>
            </a:lvl1pPr>
          </a:lstStyle>
          <a:p>
            <a:r>
              <a:rPr lang="en-US" smtClean="0"/>
              <a:t>Drag &amp; Drop Your Image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363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-1" y="2"/>
            <a:ext cx="17133577" cy="26335036"/>
          </a:xfrm>
          <a:prstGeom prst="roundRect">
            <a:avLst>
              <a:gd name="adj" fmla="val 615"/>
            </a:avLst>
          </a:prstGeom>
        </p:spPr>
        <p:txBody>
          <a:bodyPr/>
          <a:lstStyle>
            <a:lvl1pPr marL="0" indent="0" algn="ctr">
              <a:buNone/>
              <a:defRPr baseline="0"/>
            </a:lvl1pPr>
          </a:lstStyle>
          <a:p>
            <a:r>
              <a:rPr lang="en-US" smtClean="0"/>
              <a:t>Drag &amp; Drop Your Image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520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-1" y="2"/>
            <a:ext cx="23171611" cy="26335036"/>
          </a:xfrm>
          <a:prstGeom prst="roundRect">
            <a:avLst>
              <a:gd name="adj" fmla="val 615"/>
            </a:avLst>
          </a:prstGeom>
        </p:spPr>
        <p:txBody>
          <a:bodyPr/>
          <a:lstStyle>
            <a:lvl1pPr marL="0" indent="0" algn="ctr">
              <a:buNone/>
              <a:defRPr baseline="0"/>
            </a:lvl1pPr>
          </a:lstStyle>
          <a:p>
            <a:r>
              <a:rPr lang="en-US" smtClean="0"/>
              <a:t>Drag &amp; Drop Your Image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636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-1" y="2"/>
            <a:ext cx="46816963" cy="15975104"/>
          </a:xfrm>
          <a:prstGeom prst="roundRect">
            <a:avLst>
              <a:gd name="adj" fmla="val 615"/>
            </a:avLst>
          </a:prstGeom>
        </p:spPr>
        <p:txBody>
          <a:bodyPr/>
          <a:lstStyle>
            <a:lvl1pPr marL="0" indent="0" algn="ctr">
              <a:buNone/>
              <a:defRPr baseline="0"/>
            </a:lvl1pPr>
          </a:lstStyle>
          <a:p>
            <a:r>
              <a:rPr lang="en-US" smtClean="0"/>
              <a:t>Drag &amp; Drop Your Image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898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-1" y="1"/>
            <a:ext cx="46816963" cy="19508197"/>
          </a:xfrm>
          <a:prstGeom prst="roundRect">
            <a:avLst>
              <a:gd name="adj" fmla="val 615"/>
            </a:avLst>
          </a:prstGeom>
        </p:spPr>
        <p:txBody>
          <a:bodyPr/>
          <a:lstStyle>
            <a:lvl1pPr marL="0" indent="0" algn="ctr">
              <a:buNone/>
              <a:defRPr baseline="0"/>
            </a:lvl1pPr>
          </a:lstStyle>
          <a:p>
            <a:r>
              <a:rPr lang="en-US" smtClean="0"/>
              <a:t>Drag &amp; Drop Your Image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094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23892596" y="1"/>
            <a:ext cx="22924366" cy="26335037"/>
          </a:xfrm>
          <a:prstGeom prst="roundRect">
            <a:avLst>
              <a:gd name="adj" fmla="val 615"/>
            </a:avLst>
          </a:prstGeom>
        </p:spPr>
        <p:txBody>
          <a:bodyPr/>
          <a:lstStyle>
            <a:lvl1pPr marL="0" indent="0" algn="ctr">
              <a:buNone/>
              <a:defRPr baseline="0"/>
            </a:lvl1pPr>
          </a:lstStyle>
          <a:p>
            <a:r>
              <a:rPr lang="en-US" smtClean="0"/>
              <a:t>Drag &amp; Drop Your Image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822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4509118" y="7062157"/>
            <a:ext cx="12668537" cy="19272881"/>
          </a:xfrm>
          <a:prstGeom prst="roundRect">
            <a:avLst>
              <a:gd name="adj" fmla="val 615"/>
            </a:avLst>
          </a:prstGeom>
        </p:spPr>
        <p:txBody>
          <a:bodyPr/>
          <a:lstStyle>
            <a:lvl1pPr marL="0" indent="0" algn="ctr">
              <a:buNone/>
              <a:defRPr baseline="0"/>
            </a:lvl1pPr>
          </a:lstStyle>
          <a:p>
            <a:r>
              <a:rPr lang="en-US" smtClean="0"/>
              <a:t>Drag &amp; Drop Your Image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407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20530160" y="10008297"/>
            <a:ext cx="6726476" cy="12075089"/>
          </a:xfrm>
          <a:prstGeom prst="roundRect">
            <a:avLst>
              <a:gd name="adj" fmla="val 1546"/>
            </a:avLst>
          </a:prstGeom>
        </p:spPr>
        <p:txBody>
          <a:bodyPr>
            <a:normAutofit/>
          </a:bodyPr>
          <a:lstStyle>
            <a:lvl1pPr marL="0" indent="0" algn="ctr">
              <a:buNone/>
              <a:defRPr sz="7200" baseline="0"/>
            </a:lvl1pPr>
          </a:lstStyle>
          <a:p>
            <a:r>
              <a:rPr lang="en-US" smtClean="0"/>
              <a:t>Drag &amp; Drop Your Image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513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8887123" y="14637784"/>
            <a:ext cx="11622062" cy="7397886"/>
          </a:xfrm>
          <a:prstGeom prst="roundRect">
            <a:avLst>
              <a:gd name="adj" fmla="val 1546"/>
            </a:avLst>
          </a:prstGeom>
        </p:spPr>
        <p:txBody>
          <a:bodyPr>
            <a:normAutofit/>
          </a:bodyPr>
          <a:lstStyle>
            <a:lvl1pPr marL="0" indent="0" algn="ctr">
              <a:buNone/>
              <a:defRPr sz="7200" baseline="0"/>
            </a:lvl1pPr>
          </a:lstStyle>
          <a:p>
            <a:r>
              <a:rPr lang="en-US" smtClean="0"/>
              <a:t>Drag &amp; Drop Your Image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3594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-1" y="8894617"/>
            <a:ext cx="46816964" cy="12954729"/>
          </a:xfrm>
          <a:prstGeom prst="roundRect">
            <a:avLst>
              <a:gd name="adj" fmla="val 0"/>
            </a:avLst>
          </a:prstGeom>
        </p:spPr>
        <p:txBody>
          <a:bodyPr>
            <a:normAutofit/>
          </a:bodyPr>
          <a:lstStyle>
            <a:lvl1pPr marL="0" indent="0" algn="ctr">
              <a:buNone/>
              <a:defRPr sz="7200" baseline="0"/>
            </a:lvl1pPr>
          </a:lstStyle>
          <a:p>
            <a:r>
              <a:rPr lang="en-US" smtClean="0"/>
              <a:t>Drag &amp; Drop Your Image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683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0504416" y="6252726"/>
            <a:ext cx="8469383" cy="15333645"/>
          </a:xfrm>
          <a:prstGeom prst="roundRect">
            <a:avLst>
              <a:gd name="adj" fmla="val 1546"/>
            </a:avLst>
          </a:prstGeom>
        </p:spPr>
        <p:txBody>
          <a:bodyPr>
            <a:normAutofit/>
          </a:bodyPr>
          <a:lstStyle>
            <a:lvl1pPr marL="0" indent="0" algn="ctr">
              <a:buNone/>
              <a:defRPr sz="7200" baseline="0"/>
            </a:lvl1pPr>
          </a:lstStyle>
          <a:p>
            <a:r>
              <a:rPr lang="en-US" smtClean="0"/>
              <a:t>Drag &amp; Drop Your Image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0635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5386594" y="6101351"/>
            <a:ext cx="8469383" cy="15333645"/>
          </a:xfrm>
        </p:spPr>
      </p:sp>
    </p:spTree>
    <p:extLst>
      <p:ext uri="{BB962C8B-B14F-4D97-AF65-F5344CB8AC3E}">
        <p14:creationId xmlns:p14="http://schemas.microsoft.com/office/powerpoint/2010/main" val="40251631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393774" y="6030100"/>
            <a:ext cx="8469383" cy="15333645"/>
          </a:xfrm>
        </p:spPr>
      </p:sp>
    </p:spTree>
    <p:extLst>
      <p:ext uri="{BB962C8B-B14F-4D97-AF65-F5344CB8AC3E}">
        <p14:creationId xmlns:p14="http://schemas.microsoft.com/office/powerpoint/2010/main" val="12562289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5333785" y="8352692"/>
            <a:ext cx="6435970" cy="11614638"/>
          </a:xfrm>
        </p:spPr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33639328" y="8352692"/>
            <a:ext cx="6435970" cy="11614638"/>
          </a:xfrm>
        </p:spPr>
      </p:sp>
    </p:spTree>
    <p:extLst>
      <p:ext uri="{BB962C8B-B14F-4D97-AF65-F5344CB8AC3E}">
        <p14:creationId xmlns:p14="http://schemas.microsoft.com/office/powerpoint/2010/main" val="5689951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018774" y="15936685"/>
            <a:ext cx="7027177" cy="10342375"/>
          </a:xfrm>
        </p:spPr>
      </p:sp>
    </p:spTree>
    <p:extLst>
      <p:ext uri="{BB962C8B-B14F-4D97-AF65-F5344CB8AC3E}">
        <p14:creationId xmlns:p14="http://schemas.microsoft.com/office/powerpoint/2010/main" val="30531282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6067274" y="5159421"/>
            <a:ext cx="16962059" cy="10401103"/>
          </a:xfrm>
        </p:spPr>
      </p:sp>
    </p:spTree>
    <p:extLst>
      <p:ext uri="{BB962C8B-B14F-4D97-AF65-F5344CB8AC3E}">
        <p14:creationId xmlns:p14="http://schemas.microsoft.com/office/powerpoint/2010/main" val="12323343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2336026" y="5136561"/>
            <a:ext cx="16962059" cy="10401103"/>
          </a:xfrm>
        </p:spPr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26580958" y="11586811"/>
            <a:ext cx="2830568" cy="5113549"/>
          </a:xfrm>
        </p:spPr>
      </p:sp>
      <p:sp>
        <p:nvSpPr>
          <p:cNvPr id="10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28855416" y="8223698"/>
            <a:ext cx="6283670" cy="8335124"/>
          </a:xfrm>
        </p:spPr>
      </p:sp>
    </p:spTree>
    <p:extLst>
      <p:ext uri="{BB962C8B-B14F-4D97-AF65-F5344CB8AC3E}">
        <p14:creationId xmlns:p14="http://schemas.microsoft.com/office/powerpoint/2010/main" val="8037723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24532864" y="14800651"/>
            <a:ext cx="13103889" cy="8035280"/>
          </a:xfrm>
        </p:spPr>
      </p:sp>
    </p:spTree>
    <p:extLst>
      <p:ext uri="{BB962C8B-B14F-4D97-AF65-F5344CB8AC3E}">
        <p14:creationId xmlns:p14="http://schemas.microsoft.com/office/powerpoint/2010/main" val="14700972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799523" y="5951617"/>
            <a:ext cx="6958440" cy="15256563"/>
          </a:xfrm>
        </p:spPr>
      </p:sp>
    </p:spTree>
    <p:extLst>
      <p:ext uri="{BB962C8B-B14F-4D97-AF65-F5344CB8AC3E}">
        <p14:creationId xmlns:p14="http://schemas.microsoft.com/office/powerpoint/2010/main" val="2540479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-1316" y="17556695"/>
            <a:ext cx="15604190" cy="8778343"/>
          </a:xfrm>
        </p:spPr>
      </p:sp>
      <p:sp>
        <p:nvSpPr>
          <p:cNvPr id="11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15606386" y="8778345"/>
            <a:ext cx="15604190" cy="8778343"/>
          </a:xfrm>
        </p:spPr>
      </p:sp>
      <p:sp>
        <p:nvSpPr>
          <p:cNvPr id="10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-1" y="2"/>
            <a:ext cx="15604190" cy="8778343"/>
          </a:xfrm>
        </p:spPr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1211893" y="1"/>
            <a:ext cx="15604190" cy="26335036"/>
          </a:xfrm>
        </p:spPr>
      </p:sp>
    </p:spTree>
    <p:extLst>
      <p:ext uri="{BB962C8B-B14F-4D97-AF65-F5344CB8AC3E}">
        <p14:creationId xmlns:p14="http://schemas.microsoft.com/office/powerpoint/2010/main" val="16828111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816963" cy="13523660"/>
          </a:xfrm>
        </p:spPr>
      </p:sp>
    </p:spTree>
    <p:extLst>
      <p:ext uri="{BB962C8B-B14F-4D97-AF65-F5344CB8AC3E}">
        <p14:creationId xmlns:p14="http://schemas.microsoft.com/office/powerpoint/2010/main" val="8152814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27800300" y="4167864"/>
            <a:ext cx="13366750" cy="17765036"/>
          </a:xfrm>
        </p:spPr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22644100" y="10978242"/>
            <a:ext cx="6210300" cy="10954658"/>
          </a:xfrm>
        </p:spPr>
      </p:sp>
    </p:spTree>
    <p:extLst>
      <p:ext uri="{BB962C8B-B14F-4D97-AF65-F5344CB8AC3E}">
        <p14:creationId xmlns:p14="http://schemas.microsoft.com/office/powerpoint/2010/main" val="35710248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28515139" y="16589829"/>
            <a:ext cx="9536963" cy="5992894"/>
          </a:xfrm>
        </p:spPr>
      </p:sp>
    </p:spTree>
    <p:extLst>
      <p:ext uri="{BB962C8B-B14F-4D97-AF65-F5344CB8AC3E}">
        <p14:creationId xmlns:p14="http://schemas.microsoft.com/office/powerpoint/2010/main" val="993047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31208746" y="0"/>
            <a:ext cx="15608217" cy="15525862"/>
          </a:xfrm>
        </p:spPr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2484" y="-1"/>
            <a:ext cx="15603131" cy="15525863"/>
          </a:xfrm>
        </p:spPr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15605616" y="-2"/>
            <a:ext cx="15603130" cy="15525864"/>
          </a:xfrm>
        </p:spPr>
      </p:sp>
    </p:spTree>
    <p:extLst>
      <p:ext uri="{BB962C8B-B14F-4D97-AF65-F5344CB8AC3E}">
        <p14:creationId xmlns:p14="http://schemas.microsoft.com/office/powerpoint/2010/main" val="34128624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30425998" y="0"/>
            <a:ext cx="16390966" cy="10865224"/>
          </a:xfrm>
        </p:spPr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2484" y="0"/>
            <a:ext cx="16543700" cy="10865224"/>
          </a:xfrm>
        </p:spPr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16546184" y="0"/>
            <a:ext cx="13879813" cy="10865224"/>
          </a:xfrm>
        </p:spPr>
      </p:sp>
    </p:spTree>
    <p:extLst>
      <p:ext uri="{BB962C8B-B14F-4D97-AF65-F5344CB8AC3E}">
        <p14:creationId xmlns:p14="http://schemas.microsoft.com/office/powerpoint/2010/main" val="458760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23433604" y="8997988"/>
            <a:ext cx="11681864" cy="11749586"/>
          </a:xfrm>
        </p:spPr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2484" y="8997988"/>
            <a:ext cx="11729626" cy="11749586"/>
          </a:xfrm>
        </p:spPr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11732110" y="8997988"/>
            <a:ext cx="11701493" cy="11749586"/>
          </a:xfrm>
        </p:spPr>
      </p:sp>
      <p:sp>
        <p:nvSpPr>
          <p:cNvPr id="12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35115468" y="8997988"/>
            <a:ext cx="11681864" cy="11749586"/>
          </a:xfrm>
        </p:spPr>
      </p:sp>
    </p:spTree>
    <p:extLst>
      <p:ext uri="{BB962C8B-B14F-4D97-AF65-F5344CB8AC3E}">
        <p14:creationId xmlns:p14="http://schemas.microsoft.com/office/powerpoint/2010/main" val="16221002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13230192" y="8787287"/>
            <a:ext cx="13200835" cy="878728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9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2484" y="8787287"/>
            <a:ext cx="13230193" cy="8789233"/>
          </a:xfrm>
        </p:spPr>
        <p:txBody>
          <a:bodyPr/>
          <a:lstStyle/>
          <a:p>
            <a:pPr marL="877824" marR="0" lvl="0" indent="-877824" algn="l" defTabSz="3511296" rtl="0" eaLnBrk="1" fontAlgn="auto" latinLnBrk="0" hangingPunct="1">
              <a:lnSpc>
                <a:spcPct val="90000"/>
              </a:lnSpc>
              <a:spcBef>
                <a:spcPts val="384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13230192" y="0"/>
            <a:ext cx="13200835" cy="878728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2484" y="0"/>
            <a:ext cx="13230193" cy="8789233"/>
          </a:xfrm>
        </p:spPr>
        <p:txBody>
          <a:bodyPr/>
          <a:lstStyle/>
          <a:p>
            <a:pPr marL="877824" marR="0" lvl="0" indent="-877824" algn="l" defTabSz="3511296" rtl="0" eaLnBrk="1" fontAlgn="auto" latinLnBrk="0" hangingPunct="1">
              <a:lnSpc>
                <a:spcPct val="90000"/>
              </a:lnSpc>
              <a:spcBef>
                <a:spcPts val="384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22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13230192" y="17574568"/>
            <a:ext cx="13200835" cy="876047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3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2484" y="17574574"/>
            <a:ext cx="13230193" cy="8762410"/>
          </a:xfrm>
        </p:spPr>
        <p:txBody>
          <a:bodyPr/>
          <a:lstStyle/>
          <a:p>
            <a:pPr marL="877824" marR="0" lvl="0" indent="-877824" algn="l" defTabSz="3511296" rtl="0" eaLnBrk="1" fontAlgn="auto" latinLnBrk="0" hangingPunct="1">
              <a:lnSpc>
                <a:spcPct val="90000"/>
              </a:lnSpc>
              <a:spcBef>
                <a:spcPts val="384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3445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6452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-1" y="1"/>
            <a:ext cx="46816963" cy="26335037"/>
          </a:xfrm>
          <a:prstGeom prst="roundRect">
            <a:avLst>
              <a:gd name="adj" fmla="val 615"/>
            </a:avLst>
          </a:prstGeom>
        </p:spPr>
        <p:txBody>
          <a:bodyPr/>
          <a:lstStyle>
            <a:lvl1pPr marL="0" indent="0" algn="ctr">
              <a:buNone/>
              <a:defRPr baseline="0"/>
            </a:lvl1pPr>
          </a:lstStyle>
          <a:p>
            <a:r>
              <a:rPr lang="en-US" smtClean="0"/>
              <a:t>Drag &amp; Drop Your Image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562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-1" y="2"/>
            <a:ext cx="46816963" cy="14605722"/>
          </a:xfrm>
          <a:prstGeom prst="roundRect">
            <a:avLst>
              <a:gd name="adj" fmla="val 615"/>
            </a:avLst>
          </a:prstGeom>
        </p:spPr>
        <p:txBody>
          <a:bodyPr/>
          <a:lstStyle>
            <a:lvl1pPr marL="0" indent="0" algn="ctr">
              <a:buNone/>
              <a:defRPr baseline="0"/>
            </a:lvl1pPr>
          </a:lstStyle>
          <a:p>
            <a:r>
              <a:rPr lang="en-US" smtClean="0"/>
              <a:t>Drag &amp; Drop Your Image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8466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-1" y="2"/>
            <a:ext cx="17133577" cy="26335036"/>
          </a:xfrm>
          <a:prstGeom prst="roundRect">
            <a:avLst>
              <a:gd name="adj" fmla="val 615"/>
            </a:avLst>
          </a:prstGeom>
        </p:spPr>
        <p:txBody>
          <a:bodyPr/>
          <a:lstStyle>
            <a:lvl1pPr marL="0" indent="0" algn="ctr">
              <a:buNone/>
              <a:defRPr baseline="0"/>
            </a:lvl1pPr>
          </a:lstStyle>
          <a:p>
            <a:r>
              <a:rPr lang="en-US" smtClean="0"/>
              <a:t>Drag &amp; Drop Your Image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513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-1" y="2"/>
            <a:ext cx="23171611" cy="26335036"/>
          </a:xfrm>
          <a:prstGeom prst="roundRect">
            <a:avLst>
              <a:gd name="adj" fmla="val 615"/>
            </a:avLst>
          </a:prstGeom>
        </p:spPr>
        <p:txBody>
          <a:bodyPr/>
          <a:lstStyle>
            <a:lvl1pPr marL="0" indent="0" algn="ctr">
              <a:buNone/>
              <a:defRPr baseline="0"/>
            </a:lvl1pPr>
          </a:lstStyle>
          <a:p>
            <a:r>
              <a:rPr lang="en-US" smtClean="0"/>
              <a:t>Drag &amp; Drop Your Image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5059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-1" y="2"/>
            <a:ext cx="46816963" cy="15975104"/>
          </a:xfrm>
          <a:prstGeom prst="roundRect">
            <a:avLst>
              <a:gd name="adj" fmla="val 615"/>
            </a:avLst>
          </a:prstGeom>
        </p:spPr>
        <p:txBody>
          <a:bodyPr/>
          <a:lstStyle>
            <a:lvl1pPr marL="0" indent="0" algn="ctr">
              <a:buNone/>
              <a:defRPr baseline="0"/>
            </a:lvl1pPr>
          </a:lstStyle>
          <a:p>
            <a:r>
              <a:rPr lang="en-US" smtClean="0"/>
              <a:t>Drag &amp; Drop Your Image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4032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-1" y="1"/>
            <a:ext cx="46816963" cy="19508197"/>
          </a:xfrm>
          <a:prstGeom prst="roundRect">
            <a:avLst>
              <a:gd name="adj" fmla="val 615"/>
            </a:avLst>
          </a:prstGeom>
        </p:spPr>
        <p:txBody>
          <a:bodyPr/>
          <a:lstStyle>
            <a:lvl1pPr marL="0" indent="0" algn="ctr">
              <a:buNone/>
              <a:defRPr baseline="0"/>
            </a:lvl1pPr>
          </a:lstStyle>
          <a:p>
            <a:r>
              <a:rPr lang="en-US" smtClean="0"/>
              <a:t>Drag &amp; Drop Your Image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568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23892596" y="1"/>
            <a:ext cx="22924366" cy="26335037"/>
          </a:xfrm>
          <a:prstGeom prst="roundRect">
            <a:avLst>
              <a:gd name="adj" fmla="val 615"/>
            </a:avLst>
          </a:prstGeom>
        </p:spPr>
        <p:txBody>
          <a:bodyPr/>
          <a:lstStyle>
            <a:lvl1pPr marL="0" indent="0" algn="ctr">
              <a:buNone/>
              <a:defRPr baseline="0"/>
            </a:lvl1pPr>
          </a:lstStyle>
          <a:p>
            <a:r>
              <a:rPr lang="en-US" smtClean="0"/>
              <a:t>Drag &amp; Drop Your Image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83644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4509118" y="7062157"/>
            <a:ext cx="12668537" cy="19272881"/>
          </a:xfrm>
          <a:prstGeom prst="roundRect">
            <a:avLst>
              <a:gd name="adj" fmla="val 615"/>
            </a:avLst>
          </a:prstGeom>
        </p:spPr>
        <p:txBody>
          <a:bodyPr/>
          <a:lstStyle>
            <a:lvl1pPr marL="0" indent="0" algn="ctr">
              <a:buNone/>
              <a:defRPr baseline="0"/>
            </a:lvl1pPr>
          </a:lstStyle>
          <a:p>
            <a:r>
              <a:rPr lang="en-US" smtClean="0"/>
              <a:t>Drag &amp; Drop Your Image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83440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20530160" y="10008297"/>
            <a:ext cx="6726476" cy="12075089"/>
          </a:xfrm>
          <a:prstGeom prst="roundRect">
            <a:avLst>
              <a:gd name="adj" fmla="val 1546"/>
            </a:avLst>
          </a:prstGeom>
        </p:spPr>
        <p:txBody>
          <a:bodyPr>
            <a:normAutofit/>
          </a:bodyPr>
          <a:lstStyle>
            <a:lvl1pPr marL="0" indent="0" algn="ctr">
              <a:buNone/>
              <a:defRPr sz="7200" baseline="0"/>
            </a:lvl1pPr>
          </a:lstStyle>
          <a:p>
            <a:r>
              <a:rPr lang="en-US" smtClean="0"/>
              <a:t>Drag &amp; Drop Your Image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5556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8887123" y="14637784"/>
            <a:ext cx="11622062" cy="7397886"/>
          </a:xfrm>
          <a:prstGeom prst="roundRect">
            <a:avLst>
              <a:gd name="adj" fmla="val 1546"/>
            </a:avLst>
          </a:prstGeom>
        </p:spPr>
        <p:txBody>
          <a:bodyPr>
            <a:normAutofit/>
          </a:bodyPr>
          <a:lstStyle>
            <a:lvl1pPr marL="0" indent="0" algn="ctr">
              <a:buNone/>
              <a:defRPr sz="7200" baseline="0"/>
            </a:lvl1pPr>
          </a:lstStyle>
          <a:p>
            <a:r>
              <a:rPr lang="en-US" smtClean="0"/>
              <a:t>Drag &amp; Drop Your Image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64779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-1" y="8894617"/>
            <a:ext cx="46816964" cy="12954729"/>
          </a:xfrm>
          <a:prstGeom prst="roundRect">
            <a:avLst>
              <a:gd name="adj" fmla="val 0"/>
            </a:avLst>
          </a:prstGeom>
        </p:spPr>
        <p:txBody>
          <a:bodyPr>
            <a:normAutofit/>
          </a:bodyPr>
          <a:lstStyle>
            <a:lvl1pPr marL="0" indent="0" algn="ctr">
              <a:buNone/>
              <a:defRPr sz="7200" baseline="0"/>
            </a:lvl1pPr>
          </a:lstStyle>
          <a:p>
            <a:r>
              <a:rPr lang="en-US" smtClean="0"/>
              <a:t>Drag &amp; Drop Your Image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2519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0504416" y="6252726"/>
            <a:ext cx="8469383" cy="15333645"/>
          </a:xfrm>
          <a:prstGeom prst="roundRect">
            <a:avLst>
              <a:gd name="adj" fmla="val 1546"/>
            </a:avLst>
          </a:prstGeom>
        </p:spPr>
        <p:txBody>
          <a:bodyPr>
            <a:normAutofit/>
          </a:bodyPr>
          <a:lstStyle>
            <a:lvl1pPr marL="0" indent="0" algn="ctr">
              <a:buNone/>
              <a:defRPr sz="7200" baseline="0"/>
            </a:lvl1pPr>
          </a:lstStyle>
          <a:p>
            <a:r>
              <a:rPr lang="en-US" smtClean="0"/>
              <a:t>Drag &amp; Drop Your Image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859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5386594" y="6101351"/>
            <a:ext cx="8469383" cy="15333645"/>
          </a:xfrm>
        </p:spPr>
      </p:sp>
    </p:spTree>
    <p:extLst>
      <p:ext uri="{BB962C8B-B14F-4D97-AF65-F5344CB8AC3E}">
        <p14:creationId xmlns:p14="http://schemas.microsoft.com/office/powerpoint/2010/main" val="52814199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393774" y="6030100"/>
            <a:ext cx="8469383" cy="15333645"/>
          </a:xfrm>
        </p:spPr>
      </p:sp>
    </p:spTree>
    <p:extLst>
      <p:ext uri="{BB962C8B-B14F-4D97-AF65-F5344CB8AC3E}">
        <p14:creationId xmlns:p14="http://schemas.microsoft.com/office/powerpoint/2010/main" val="2103153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5333785" y="8352692"/>
            <a:ext cx="6435970" cy="11614638"/>
          </a:xfrm>
        </p:spPr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33639328" y="8352692"/>
            <a:ext cx="6435970" cy="11614638"/>
          </a:xfrm>
        </p:spPr>
      </p:sp>
    </p:spTree>
    <p:extLst>
      <p:ext uri="{BB962C8B-B14F-4D97-AF65-F5344CB8AC3E}">
        <p14:creationId xmlns:p14="http://schemas.microsoft.com/office/powerpoint/2010/main" val="3000331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018774" y="15936685"/>
            <a:ext cx="7027177" cy="10342375"/>
          </a:xfrm>
        </p:spPr>
      </p:sp>
    </p:spTree>
    <p:extLst>
      <p:ext uri="{BB962C8B-B14F-4D97-AF65-F5344CB8AC3E}">
        <p14:creationId xmlns:p14="http://schemas.microsoft.com/office/powerpoint/2010/main" val="152439888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6067274" y="5159421"/>
            <a:ext cx="16962059" cy="10401103"/>
          </a:xfrm>
        </p:spPr>
      </p:sp>
    </p:spTree>
    <p:extLst>
      <p:ext uri="{BB962C8B-B14F-4D97-AF65-F5344CB8AC3E}">
        <p14:creationId xmlns:p14="http://schemas.microsoft.com/office/powerpoint/2010/main" val="124727748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2336026" y="5136561"/>
            <a:ext cx="16962059" cy="10401103"/>
          </a:xfrm>
        </p:spPr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26580958" y="11586811"/>
            <a:ext cx="2830568" cy="5113549"/>
          </a:xfrm>
        </p:spPr>
      </p:sp>
      <p:sp>
        <p:nvSpPr>
          <p:cNvPr id="10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28855416" y="8223698"/>
            <a:ext cx="6283670" cy="8335124"/>
          </a:xfrm>
        </p:spPr>
      </p:sp>
    </p:spTree>
    <p:extLst>
      <p:ext uri="{BB962C8B-B14F-4D97-AF65-F5344CB8AC3E}">
        <p14:creationId xmlns:p14="http://schemas.microsoft.com/office/powerpoint/2010/main" val="152301472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24532864" y="14800651"/>
            <a:ext cx="13103889" cy="8035280"/>
          </a:xfrm>
        </p:spPr>
      </p:sp>
    </p:spTree>
    <p:extLst>
      <p:ext uri="{BB962C8B-B14F-4D97-AF65-F5344CB8AC3E}">
        <p14:creationId xmlns:p14="http://schemas.microsoft.com/office/powerpoint/2010/main" val="107169778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799523" y="5951617"/>
            <a:ext cx="6958440" cy="15256563"/>
          </a:xfrm>
        </p:spPr>
      </p:sp>
    </p:spTree>
    <p:extLst>
      <p:ext uri="{BB962C8B-B14F-4D97-AF65-F5344CB8AC3E}">
        <p14:creationId xmlns:p14="http://schemas.microsoft.com/office/powerpoint/2010/main" val="98764083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-1316" y="17556695"/>
            <a:ext cx="15604190" cy="8778343"/>
          </a:xfrm>
        </p:spPr>
      </p:sp>
      <p:sp>
        <p:nvSpPr>
          <p:cNvPr id="11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15606386" y="8778345"/>
            <a:ext cx="15604190" cy="8778343"/>
          </a:xfrm>
        </p:spPr>
      </p:sp>
      <p:sp>
        <p:nvSpPr>
          <p:cNvPr id="10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-1" y="2"/>
            <a:ext cx="15604190" cy="8778343"/>
          </a:xfrm>
        </p:spPr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1211893" y="1"/>
            <a:ext cx="15604190" cy="26335036"/>
          </a:xfrm>
        </p:spPr>
      </p:sp>
    </p:spTree>
    <p:extLst>
      <p:ext uri="{BB962C8B-B14F-4D97-AF65-F5344CB8AC3E}">
        <p14:creationId xmlns:p14="http://schemas.microsoft.com/office/powerpoint/2010/main" val="83669968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816963" cy="13523660"/>
          </a:xfrm>
        </p:spPr>
      </p:sp>
    </p:spTree>
    <p:extLst>
      <p:ext uri="{BB962C8B-B14F-4D97-AF65-F5344CB8AC3E}">
        <p14:creationId xmlns:p14="http://schemas.microsoft.com/office/powerpoint/2010/main" val="92585553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27800300" y="4167864"/>
            <a:ext cx="13366750" cy="17765036"/>
          </a:xfrm>
        </p:spPr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22644100" y="10978242"/>
            <a:ext cx="6210300" cy="10954658"/>
          </a:xfrm>
        </p:spPr>
      </p:sp>
    </p:spTree>
    <p:extLst>
      <p:ext uri="{BB962C8B-B14F-4D97-AF65-F5344CB8AC3E}">
        <p14:creationId xmlns:p14="http://schemas.microsoft.com/office/powerpoint/2010/main" val="158947932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28515139" y="16589829"/>
            <a:ext cx="9536963" cy="5992894"/>
          </a:xfrm>
        </p:spPr>
      </p:sp>
    </p:spTree>
    <p:extLst>
      <p:ext uri="{BB962C8B-B14F-4D97-AF65-F5344CB8AC3E}">
        <p14:creationId xmlns:p14="http://schemas.microsoft.com/office/powerpoint/2010/main" val="2242107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31208746" y="0"/>
            <a:ext cx="15608217" cy="15525862"/>
          </a:xfrm>
        </p:spPr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2484" y="-1"/>
            <a:ext cx="15603131" cy="15525863"/>
          </a:xfrm>
        </p:spPr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15605616" y="-2"/>
            <a:ext cx="15603130" cy="15525864"/>
          </a:xfrm>
        </p:spPr>
      </p:sp>
    </p:spTree>
    <p:extLst>
      <p:ext uri="{BB962C8B-B14F-4D97-AF65-F5344CB8AC3E}">
        <p14:creationId xmlns:p14="http://schemas.microsoft.com/office/powerpoint/2010/main" val="102391058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30425998" y="0"/>
            <a:ext cx="16390966" cy="10865224"/>
          </a:xfrm>
        </p:spPr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2484" y="0"/>
            <a:ext cx="16543700" cy="10865224"/>
          </a:xfrm>
        </p:spPr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16546184" y="0"/>
            <a:ext cx="13879813" cy="10865224"/>
          </a:xfrm>
        </p:spPr>
      </p:sp>
    </p:spTree>
    <p:extLst>
      <p:ext uri="{BB962C8B-B14F-4D97-AF65-F5344CB8AC3E}">
        <p14:creationId xmlns:p14="http://schemas.microsoft.com/office/powerpoint/2010/main" val="73916351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23433604" y="8997988"/>
            <a:ext cx="11681864" cy="11749586"/>
          </a:xfrm>
        </p:spPr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2484" y="8997988"/>
            <a:ext cx="11729626" cy="11749586"/>
          </a:xfrm>
        </p:spPr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11732110" y="8997988"/>
            <a:ext cx="11701493" cy="11749586"/>
          </a:xfrm>
        </p:spPr>
      </p:sp>
      <p:sp>
        <p:nvSpPr>
          <p:cNvPr id="12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35115468" y="8997988"/>
            <a:ext cx="11681864" cy="11749586"/>
          </a:xfrm>
        </p:spPr>
      </p:sp>
    </p:spTree>
    <p:extLst>
      <p:ext uri="{BB962C8B-B14F-4D97-AF65-F5344CB8AC3E}">
        <p14:creationId xmlns:p14="http://schemas.microsoft.com/office/powerpoint/2010/main" val="208470383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13230192" y="8787287"/>
            <a:ext cx="13200835" cy="878728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9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2484" y="8787287"/>
            <a:ext cx="13230193" cy="8789233"/>
          </a:xfrm>
        </p:spPr>
        <p:txBody>
          <a:bodyPr/>
          <a:lstStyle/>
          <a:p>
            <a:pPr marL="877824" marR="0" lvl="0" indent="-877824" algn="l" defTabSz="3511296" rtl="0" eaLnBrk="1" fontAlgn="auto" latinLnBrk="0" hangingPunct="1">
              <a:lnSpc>
                <a:spcPct val="90000"/>
              </a:lnSpc>
              <a:spcBef>
                <a:spcPts val="384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13230192" y="0"/>
            <a:ext cx="13200835" cy="878728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2484" y="0"/>
            <a:ext cx="13230193" cy="8789233"/>
          </a:xfrm>
        </p:spPr>
        <p:txBody>
          <a:bodyPr/>
          <a:lstStyle/>
          <a:p>
            <a:pPr marL="877824" marR="0" lvl="0" indent="-877824" algn="l" defTabSz="3511296" rtl="0" eaLnBrk="1" fontAlgn="auto" latinLnBrk="0" hangingPunct="1">
              <a:lnSpc>
                <a:spcPct val="90000"/>
              </a:lnSpc>
              <a:spcBef>
                <a:spcPts val="384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22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13230192" y="17574568"/>
            <a:ext cx="13200835" cy="876047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3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2484" y="17574574"/>
            <a:ext cx="13230193" cy="8762410"/>
          </a:xfrm>
        </p:spPr>
        <p:txBody>
          <a:bodyPr/>
          <a:lstStyle/>
          <a:p>
            <a:pPr marL="877824" marR="0" lvl="0" indent="-877824" algn="l" defTabSz="3511296" rtl="0" eaLnBrk="1" fontAlgn="auto" latinLnBrk="0" hangingPunct="1">
              <a:lnSpc>
                <a:spcPct val="90000"/>
              </a:lnSpc>
              <a:spcBef>
                <a:spcPts val="384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4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9.xml"/><Relationship Id="rId21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1.xml"/><Relationship Id="rId23" Type="http://schemas.openxmlformats.org/officeDocument/2006/relationships/slideLayout" Target="../slideLayouts/slideLayout52.xml"/><Relationship Id="rId24" Type="http://schemas.openxmlformats.org/officeDocument/2006/relationships/slideLayout" Target="../slideLayouts/slideLayout53.xml"/><Relationship Id="rId25" Type="http://schemas.openxmlformats.org/officeDocument/2006/relationships/slideLayout" Target="../slideLayouts/slideLayout54.xml"/><Relationship Id="rId26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57.xml"/><Relationship Id="rId29" Type="http://schemas.openxmlformats.org/officeDocument/2006/relationships/slideLayout" Target="../slideLayouts/slideLayout58.xml"/><Relationship Id="rId30" Type="http://schemas.openxmlformats.org/officeDocument/2006/relationships/theme" Target="../theme/theme2.xml"/><Relationship Id="rId10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0.xml"/><Relationship Id="rId2" Type="http://schemas.openxmlformats.org/officeDocument/2006/relationships/slideLayout" Target="../slideLayouts/slideLayout31.xml"/><Relationship Id="rId3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6.xml"/><Relationship Id="rId8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3" y="0"/>
            <a:ext cx="46816965" cy="26335038"/>
          </a:xfrm>
          <a:prstGeom prst="rect">
            <a:avLst/>
          </a:prstGeom>
          <a:solidFill>
            <a:srgbClr val="3132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hape 56"/>
          <p:cNvSpPr/>
          <p:nvPr userDrawn="1"/>
        </p:nvSpPr>
        <p:spPr>
          <a:xfrm flipV="1">
            <a:off x="2920588" y="25057946"/>
            <a:ext cx="1" cy="612141"/>
          </a:xfrm>
          <a:prstGeom prst="line">
            <a:avLst/>
          </a:prstGeom>
          <a:ln w="12700">
            <a:solidFill>
              <a:srgbClr val="848484"/>
            </a:solidFill>
            <a:miter/>
          </a:ln>
        </p:spPr>
        <p:txBody>
          <a:bodyPr lIns="0" tIns="0" rIns="0" bIns="0"/>
          <a:lstStyle/>
          <a:p>
            <a:pPr lvl="0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400" b="0" i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18666" y="1402099"/>
            <a:ext cx="40379631" cy="5090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18666" y="7010484"/>
            <a:ext cx="40379631" cy="16709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90389" y="25094709"/>
            <a:ext cx="955215" cy="553998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 algn="r">
              <a:defRPr lang="en-US" sz="3600" b="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fld id="{B5C01996-2D0B-4E1B-998A-4107E0F8DE91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>
            <a:lvl1pPr marL="0" algn="ctr" defTabSz="3511296" rtl="0" eaLnBrk="1" latinLnBrk="0" hangingPunct="1">
              <a:defRPr lang="en-US" sz="3600" b="0" i="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12" name="Footer Placeholder 4"/>
          <p:cNvSpPr txBox="1">
            <a:spLocks/>
          </p:cNvSpPr>
          <p:nvPr userDrawn="1"/>
        </p:nvSpPr>
        <p:spPr>
          <a:xfrm>
            <a:off x="3583211" y="25094708"/>
            <a:ext cx="11880416" cy="553998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3511296" rtl="0" eaLnBrk="1" latinLnBrk="0" hangingPunct="1">
              <a:defRPr lang="en-US" sz="3500" kern="1200">
                <a:solidFill>
                  <a:schemeClr val="tx1">
                    <a:lumMod val="50000"/>
                    <a:lumOff val="50000"/>
                  </a:schemeClr>
                </a:solidFill>
                <a:latin typeface="Roboto Lt"/>
                <a:ea typeface="Roboto Lt"/>
                <a:cs typeface="Roboto Lt"/>
              </a:defRPr>
            </a:lvl1pPr>
            <a:lvl2pPr marL="1755648" algn="l" defTabSz="3511296" rtl="0" eaLnBrk="1" latinLnBrk="0" hangingPunct="1">
              <a:defRPr sz="6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algn="l" defTabSz="3511296" rtl="0" eaLnBrk="1" latinLnBrk="0" hangingPunct="1">
              <a:defRPr sz="6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66944" algn="l" defTabSz="3511296" rtl="0" eaLnBrk="1" latinLnBrk="0" hangingPunct="1">
              <a:defRPr sz="6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022592" algn="l" defTabSz="3511296" rtl="0" eaLnBrk="1" latinLnBrk="0" hangingPunct="1">
              <a:defRPr sz="6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778240" algn="l" defTabSz="3511296" rtl="0" eaLnBrk="1" latinLnBrk="0" hangingPunct="1">
              <a:defRPr sz="6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533888" algn="l" defTabSz="3511296" rtl="0" eaLnBrk="1" latinLnBrk="0" hangingPunct="1">
              <a:defRPr sz="6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289536" algn="l" defTabSz="3511296" rtl="0" eaLnBrk="1" latinLnBrk="0" hangingPunct="1">
              <a:defRPr sz="6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045184" algn="l" defTabSz="3511296" rtl="0" eaLnBrk="1" latinLnBrk="0" hangingPunct="1">
              <a:defRPr sz="6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0" i="0" dirty="0" smtClean="0">
                <a:latin typeface="Calibri Light" charset="0"/>
                <a:ea typeface="Calibri Light" charset="0"/>
                <a:cs typeface="Calibri Light" charset="0"/>
              </a:rPr>
              <a:t>Inspirational Design</a:t>
            </a:r>
            <a:endParaRPr lang="en-US" sz="3600" b="0" i="0" dirty="0">
              <a:latin typeface="Calibri Light" charset="0"/>
              <a:ea typeface="Calibri Light" charset="0"/>
              <a:cs typeface="Calibri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21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982" r:id="rId2"/>
    <p:sldLayoutId id="2147483984" r:id="rId3"/>
    <p:sldLayoutId id="2147483985" r:id="rId4"/>
    <p:sldLayoutId id="2147483986" r:id="rId5"/>
    <p:sldLayoutId id="2147483988" r:id="rId6"/>
    <p:sldLayoutId id="2147483989" r:id="rId7"/>
    <p:sldLayoutId id="2147483990" r:id="rId8"/>
    <p:sldLayoutId id="2147483688" r:id="rId9"/>
    <p:sldLayoutId id="2147483689" r:id="rId10"/>
    <p:sldLayoutId id="2147483983" r:id="rId11"/>
    <p:sldLayoutId id="2147483695" r:id="rId12"/>
    <p:sldLayoutId id="2147483700" r:id="rId13"/>
    <p:sldLayoutId id="2147483705" r:id="rId14"/>
    <p:sldLayoutId id="2147483710" r:id="rId15"/>
    <p:sldLayoutId id="2147483715" r:id="rId16"/>
    <p:sldLayoutId id="2147483720" r:id="rId17"/>
    <p:sldLayoutId id="2147483730" r:id="rId18"/>
    <p:sldLayoutId id="2147483735" r:id="rId19"/>
    <p:sldLayoutId id="2147483740" r:id="rId20"/>
    <p:sldLayoutId id="2147483745" r:id="rId21"/>
    <p:sldLayoutId id="2147483992" r:id="rId22"/>
    <p:sldLayoutId id="2147483750" r:id="rId23"/>
    <p:sldLayoutId id="2147483927" r:id="rId24"/>
    <p:sldLayoutId id="2147483932" r:id="rId25"/>
    <p:sldLayoutId id="2147483937" r:id="rId26"/>
    <p:sldLayoutId id="2147483987" r:id="rId27"/>
    <p:sldLayoutId id="2147483993" r:id="rId28"/>
    <p:sldLayoutId id="2147483991" r:id="rId29"/>
  </p:sldLayoutIdLst>
  <p:hf hdr="0" dt="0"/>
  <p:txStyles>
    <p:titleStyle>
      <a:lvl1pPr algn="l" defTabSz="3511296" rtl="0" eaLnBrk="1" latinLnBrk="0" hangingPunct="1">
        <a:lnSpc>
          <a:spcPct val="90000"/>
        </a:lnSpc>
        <a:spcBef>
          <a:spcPct val="0"/>
        </a:spcBef>
        <a:buNone/>
        <a:defRPr sz="16896" kern="1200">
          <a:solidFill>
            <a:schemeClr val="bg1"/>
          </a:solidFill>
          <a:latin typeface="Impact" charset="0"/>
          <a:ea typeface="Impact" charset="0"/>
          <a:cs typeface="Impact" charset="0"/>
        </a:defRPr>
      </a:lvl1pPr>
    </p:titleStyle>
    <p:bodyStyle>
      <a:lvl1pPr marL="877824" indent="-877824" algn="l" defTabSz="3511296" rtl="0" eaLnBrk="1" latinLnBrk="0" hangingPunct="1">
        <a:lnSpc>
          <a:spcPct val="90000"/>
        </a:lnSpc>
        <a:spcBef>
          <a:spcPts val="3840"/>
        </a:spcBef>
        <a:buFont typeface="Arial" panose="020B0604020202020204" pitchFamily="34" charset="0"/>
        <a:buChar char="•"/>
        <a:defRPr sz="10752" b="0" i="0" kern="1200">
          <a:solidFill>
            <a:schemeClr val="bg1"/>
          </a:solidFill>
          <a:latin typeface="Calibri Light" charset="0"/>
          <a:ea typeface="Calibri Light" charset="0"/>
          <a:cs typeface="Calibri Light" charset="0"/>
        </a:defRPr>
      </a:lvl1pPr>
      <a:lvl2pPr marL="2633472" indent="-877824" algn="l" defTabSz="3511296" rtl="0" eaLnBrk="1" latinLnBrk="0" hangingPunct="1">
        <a:lnSpc>
          <a:spcPct val="90000"/>
        </a:lnSpc>
        <a:spcBef>
          <a:spcPts val="1920"/>
        </a:spcBef>
        <a:buFont typeface="Arial" panose="020B0604020202020204" pitchFamily="34" charset="0"/>
        <a:buChar char="•"/>
        <a:defRPr sz="9216" b="0" i="0" kern="1200">
          <a:solidFill>
            <a:schemeClr val="bg1"/>
          </a:solidFill>
          <a:latin typeface="Calibri Light" charset="0"/>
          <a:ea typeface="Calibri Light" charset="0"/>
          <a:cs typeface="Calibri Light" charset="0"/>
        </a:defRPr>
      </a:lvl2pPr>
      <a:lvl3pPr marL="4389120" indent="-877824" algn="l" defTabSz="3511296" rtl="0" eaLnBrk="1" latinLnBrk="0" hangingPunct="1">
        <a:lnSpc>
          <a:spcPct val="90000"/>
        </a:lnSpc>
        <a:spcBef>
          <a:spcPts val="1920"/>
        </a:spcBef>
        <a:buFont typeface="Arial" panose="020B0604020202020204" pitchFamily="34" charset="0"/>
        <a:buChar char="•"/>
        <a:defRPr sz="7680" b="0" i="0" kern="1200">
          <a:solidFill>
            <a:schemeClr val="bg1"/>
          </a:solidFill>
          <a:latin typeface="Calibri Light" charset="0"/>
          <a:ea typeface="Calibri Light" charset="0"/>
          <a:cs typeface="Calibri Light" charset="0"/>
        </a:defRPr>
      </a:lvl3pPr>
      <a:lvl4pPr marL="6144768" indent="-877824" algn="l" defTabSz="3511296" rtl="0" eaLnBrk="1" latinLnBrk="0" hangingPunct="1">
        <a:lnSpc>
          <a:spcPct val="90000"/>
        </a:lnSpc>
        <a:spcBef>
          <a:spcPts val="1920"/>
        </a:spcBef>
        <a:buFont typeface="Arial" panose="020B0604020202020204" pitchFamily="34" charset="0"/>
        <a:buChar char="•"/>
        <a:defRPr sz="6912" b="0" i="0" kern="1200">
          <a:solidFill>
            <a:schemeClr val="bg1"/>
          </a:solidFill>
          <a:latin typeface="Calibri Light" charset="0"/>
          <a:ea typeface="Calibri Light" charset="0"/>
          <a:cs typeface="Calibri Light" charset="0"/>
        </a:defRPr>
      </a:lvl4pPr>
      <a:lvl5pPr marL="7900416" indent="-877824" algn="l" defTabSz="3511296" rtl="0" eaLnBrk="1" latinLnBrk="0" hangingPunct="1">
        <a:lnSpc>
          <a:spcPct val="90000"/>
        </a:lnSpc>
        <a:spcBef>
          <a:spcPts val="1920"/>
        </a:spcBef>
        <a:buFont typeface="Arial" panose="020B0604020202020204" pitchFamily="34" charset="0"/>
        <a:buChar char="•"/>
        <a:defRPr sz="6912" b="0" i="0" kern="1200">
          <a:solidFill>
            <a:schemeClr val="bg1"/>
          </a:solidFill>
          <a:latin typeface="Calibri Light" charset="0"/>
          <a:ea typeface="Calibri Light" charset="0"/>
          <a:cs typeface="Calibri Light" charset="0"/>
        </a:defRPr>
      </a:lvl5pPr>
      <a:lvl6pPr marL="9656064" indent="-877824" algn="l" defTabSz="3511296" rtl="0" eaLnBrk="1" latinLnBrk="0" hangingPunct="1">
        <a:lnSpc>
          <a:spcPct val="90000"/>
        </a:lnSpc>
        <a:spcBef>
          <a:spcPts val="1920"/>
        </a:spcBef>
        <a:buFont typeface="Arial" panose="020B0604020202020204" pitchFamily="34" charset="0"/>
        <a:buChar char="•"/>
        <a:defRPr sz="6912" kern="1200">
          <a:solidFill>
            <a:schemeClr val="tx1"/>
          </a:solidFill>
          <a:latin typeface="+mn-lt"/>
          <a:ea typeface="+mn-ea"/>
          <a:cs typeface="+mn-cs"/>
        </a:defRPr>
      </a:lvl6pPr>
      <a:lvl7pPr marL="11411712" indent="-877824" algn="l" defTabSz="3511296" rtl="0" eaLnBrk="1" latinLnBrk="0" hangingPunct="1">
        <a:lnSpc>
          <a:spcPct val="90000"/>
        </a:lnSpc>
        <a:spcBef>
          <a:spcPts val="1920"/>
        </a:spcBef>
        <a:buFont typeface="Arial" panose="020B0604020202020204" pitchFamily="34" charset="0"/>
        <a:buChar char="•"/>
        <a:defRPr sz="6912" kern="1200">
          <a:solidFill>
            <a:schemeClr val="tx1"/>
          </a:solidFill>
          <a:latin typeface="+mn-lt"/>
          <a:ea typeface="+mn-ea"/>
          <a:cs typeface="+mn-cs"/>
        </a:defRPr>
      </a:lvl7pPr>
      <a:lvl8pPr marL="13167360" indent="-877824" algn="l" defTabSz="3511296" rtl="0" eaLnBrk="1" latinLnBrk="0" hangingPunct="1">
        <a:lnSpc>
          <a:spcPct val="90000"/>
        </a:lnSpc>
        <a:spcBef>
          <a:spcPts val="1920"/>
        </a:spcBef>
        <a:buFont typeface="Arial" panose="020B0604020202020204" pitchFamily="34" charset="0"/>
        <a:buChar char="•"/>
        <a:defRPr sz="6912" kern="1200">
          <a:solidFill>
            <a:schemeClr val="tx1"/>
          </a:solidFill>
          <a:latin typeface="+mn-lt"/>
          <a:ea typeface="+mn-ea"/>
          <a:cs typeface="+mn-cs"/>
        </a:defRPr>
      </a:lvl8pPr>
      <a:lvl9pPr marL="14923008" indent="-877824" algn="l" defTabSz="3511296" rtl="0" eaLnBrk="1" latinLnBrk="0" hangingPunct="1">
        <a:lnSpc>
          <a:spcPct val="90000"/>
        </a:lnSpc>
        <a:spcBef>
          <a:spcPts val="1920"/>
        </a:spcBef>
        <a:buFont typeface="Arial" panose="020B0604020202020204" pitchFamily="34" charset="0"/>
        <a:buChar char="•"/>
        <a:defRPr sz="69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511296" rtl="0" eaLnBrk="1" latinLnBrk="0" hangingPunct="1">
        <a:defRPr sz="6912" kern="1200">
          <a:solidFill>
            <a:schemeClr val="tx1"/>
          </a:solidFill>
          <a:latin typeface="+mn-lt"/>
          <a:ea typeface="+mn-ea"/>
          <a:cs typeface="+mn-cs"/>
        </a:defRPr>
      </a:lvl1pPr>
      <a:lvl2pPr marL="1755648" algn="l" defTabSz="3511296" rtl="0" eaLnBrk="1" latinLnBrk="0" hangingPunct="1">
        <a:defRPr sz="6912" kern="1200">
          <a:solidFill>
            <a:schemeClr val="tx1"/>
          </a:solidFill>
          <a:latin typeface="+mn-lt"/>
          <a:ea typeface="+mn-ea"/>
          <a:cs typeface="+mn-cs"/>
        </a:defRPr>
      </a:lvl2pPr>
      <a:lvl3pPr marL="3511296" algn="l" defTabSz="3511296" rtl="0" eaLnBrk="1" latinLnBrk="0" hangingPunct="1">
        <a:defRPr sz="6912" kern="1200">
          <a:solidFill>
            <a:schemeClr val="tx1"/>
          </a:solidFill>
          <a:latin typeface="+mn-lt"/>
          <a:ea typeface="+mn-ea"/>
          <a:cs typeface="+mn-cs"/>
        </a:defRPr>
      </a:lvl3pPr>
      <a:lvl4pPr marL="5266944" algn="l" defTabSz="3511296" rtl="0" eaLnBrk="1" latinLnBrk="0" hangingPunct="1">
        <a:defRPr sz="6912" kern="1200">
          <a:solidFill>
            <a:schemeClr val="tx1"/>
          </a:solidFill>
          <a:latin typeface="+mn-lt"/>
          <a:ea typeface="+mn-ea"/>
          <a:cs typeface="+mn-cs"/>
        </a:defRPr>
      </a:lvl4pPr>
      <a:lvl5pPr marL="7022592" algn="l" defTabSz="3511296" rtl="0" eaLnBrk="1" latinLnBrk="0" hangingPunct="1">
        <a:defRPr sz="6912" kern="1200">
          <a:solidFill>
            <a:schemeClr val="tx1"/>
          </a:solidFill>
          <a:latin typeface="+mn-lt"/>
          <a:ea typeface="+mn-ea"/>
          <a:cs typeface="+mn-cs"/>
        </a:defRPr>
      </a:lvl5pPr>
      <a:lvl6pPr marL="8778240" algn="l" defTabSz="3511296" rtl="0" eaLnBrk="1" latinLnBrk="0" hangingPunct="1">
        <a:defRPr sz="6912" kern="1200">
          <a:solidFill>
            <a:schemeClr val="tx1"/>
          </a:solidFill>
          <a:latin typeface="+mn-lt"/>
          <a:ea typeface="+mn-ea"/>
          <a:cs typeface="+mn-cs"/>
        </a:defRPr>
      </a:lvl6pPr>
      <a:lvl7pPr marL="10533888" algn="l" defTabSz="3511296" rtl="0" eaLnBrk="1" latinLnBrk="0" hangingPunct="1">
        <a:defRPr sz="6912" kern="1200">
          <a:solidFill>
            <a:schemeClr val="tx1"/>
          </a:solidFill>
          <a:latin typeface="+mn-lt"/>
          <a:ea typeface="+mn-ea"/>
          <a:cs typeface="+mn-cs"/>
        </a:defRPr>
      </a:lvl7pPr>
      <a:lvl8pPr marL="12289536" algn="l" defTabSz="3511296" rtl="0" eaLnBrk="1" latinLnBrk="0" hangingPunct="1">
        <a:defRPr sz="6912" kern="1200">
          <a:solidFill>
            <a:schemeClr val="tx1"/>
          </a:solidFill>
          <a:latin typeface="+mn-lt"/>
          <a:ea typeface="+mn-ea"/>
          <a:cs typeface="+mn-cs"/>
        </a:defRPr>
      </a:lvl8pPr>
      <a:lvl9pPr marL="14045184" algn="l" defTabSz="3511296" rtl="0" eaLnBrk="1" latinLnBrk="0" hangingPunct="1">
        <a:defRPr sz="691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56"/>
          <p:cNvSpPr/>
          <p:nvPr userDrawn="1"/>
        </p:nvSpPr>
        <p:spPr>
          <a:xfrm flipV="1">
            <a:off x="2920588" y="25057946"/>
            <a:ext cx="1" cy="612141"/>
          </a:xfrm>
          <a:prstGeom prst="line">
            <a:avLst/>
          </a:prstGeom>
          <a:ln w="12700">
            <a:solidFill>
              <a:srgbClr val="848484"/>
            </a:solidFill>
            <a:miter/>
          </a:ln>
        </p:spPr>
        <p:txBody>
          <a:bodyPr lIns="0" tIns="0" rIns="0" bIns="0"/>
          <a:lstStyle/>
          <a:p>
            <a:pPr lvl="0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400" b="0" i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18666" y="1402099"/>
            <a:ext cx="40379631" cy="5090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18666" y="7010484"/>
            <a:ext cx="40379631" cy="16709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90389" y="25094709"/>
            <a:ext cx="955215" cy="553998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 algn="r">
              <a:defRPr lang="en-US" sz="3600" b="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fld id="{B5C01996-2D0B-4E1B-998A-4107E0F8DE91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68273" y="25094709"/>
            <a:ext cx="11880416" cy="538609"/>
          </a:xfrm>
          <a:prstGeom prst="rect">
            <a:avLst/>
          </a:prstGeom>
        </p:spPr>
        <p:txBody>
          <a:bodyPr/>
          <a:lstStyle>
            <a:lvl1pPr marL="0" algn="ctr" defTabSz="3511296" rtl="0" eaLnBrk="1" latinLnBrk="0" hangingPunct="1">
              <a:defRPr lang="en-US" sz="3600" b="0" i="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 smtClean="0"/>
              <a:t>© Vizualus. All Rights Reserved.</a:t>
            </a:r>
            <a:endParaRPr lang="en-US" dirty="0"/>
          </a:p>
        </p:txBody>
      </p:sp>
      <p:sp>
        <p:nvSpPr>
          <p:cNvPr id="12" name="Footer Placeholder 4"/>
          <p:cNvSpPr txBox="1">
            <a:spLocks/>
          </p:cNvSpPr>
          <p:nvPr userDrawn="1"/>
        </p:nvSpPr>
        <p:spPr>
          <a:xfrm>
            <a:off x="3583211" y="25094708"/>
            <a:ext cx="11880416" cy="553998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3511296" rtl="0" eaLnBrk="1" latinLnBrk="0" hangingPunct="1">
              <a:defRPr lang="en-US" sz="3500" kern="1200">
                <a:solidFill>
                  <a:schemeClr val="tx1">
                    <a:lumMod val="50000"/>
                    <a:lumOff val="50000"/>
                  </a:schemeClr>
                </a:solidFill>
                <a:latin typeface="Roboto Lt"/>
                <a:ea typeface="Roboto Lt"/>
                <a:cs typeface="Roboto Lt"/>
              </a:defRPr>
            </a:lvl1pPr>
            <a:lvl2pPr marL="1755648" algn="l" defTabSz="3511296" rtl="0" eaLnBrk="1" latinLnBrk="0" hangingPunct="1">
              <a:defRPr sz="6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algn="l" defTabSz="3511296" rtl="0" eaLnBrk="1" latinLnBrk="0" hangingPunct="1">
              <a:defRPr sz="6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66944" algn="l" defTabSz="3511296" rtl="0" eaLnBrk="1" latinLnBrk="0" hangingPunct="1">
              <a:defRPr sz="6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022592" algn="l" defTabSz="3511296" rtl="0" eaLnBrk="1" latinLnBrk="0" hangingPunct="1">
              <a:defRPr sz="6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778240" algn="l" defTabSz="3511296" rtl="0" eaLnBrk="1" latinLnBrk="0" hangingPunct="1">
              <a:defRPr sz="6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533888" algn="l" defTabSz="3511296" rtl="0" eaLnBrk="1" latinLnBrk="0" hangingPunct="1">
              <a:defRPr sz="6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289536" algn="l" defTabSz="3511296" rtl="0" eaLnBrk="1" latinLnBrk="0" hangingPunct="1">
              <a:defRPr sz="6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045184" algn="l" defTabSz="3511296" rtl="0" eaLnBrk="1" latinLnBrk="0" hangingPunct="1">
              <a:defRPr sz="6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0" i="0" dirty="0" smtClean="0">
                <a:latin typeface="Calibri Light" charset="0"/>
                <a:ea typeface="Calibri Light" charset="0"/>
                <a:cs typeface="Calibri Light" charset="0"/>
              </a:rPr>
              <a:t>Inspirational Design</a:t>
            </a:r>
            <a:endParaRPr lang="en-US" sz="3600" b="0" i="0" dirty="0">
              <a:latin typeface="Calibri Light" charset="0"/>
              <a:ea typeface="Calibri Light" charset="0"/>
              <a:cs typeface="Calibri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860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  <p:sldLayoutId id="2147484006" r:id="rId12"/>
    <p:sldLayoutId id="2147484007" r:id="rId13"/>
    <p:sldLayoutId id="2147484008" r:id="rId14"/>
    <p:sldLayoutId id="2147484009" r:id="rId15"/>
    <p:sldLayoutId id="2147484010" r:id="rId16"/>
    <p:sldLayoutId id="2147484011" r:id="rId17"/>
    <p:sldLayoutId id="2147484012" r:id="rId18"/>
    <p:sldLayoutId id="2147484013" r:id="rId19"/>
    <p:sldLayoutId id="2147484014" r:id="rId20"/>
    <p:sldLayoutId id="2147484015" r:id="rId21"/>
    <p:sldLayoutId id="2147484016" r:id="rId22"/>
    <p:sldLayoutId id="2147484017" r:id="rId23"/>
    <p:sldLayoutId id="2147484018" r:id="rId24"/>
    <p:sldLayoutId id="2147484019" r:id="rId25"/>
    <p:sldLayoutId id="2147484020" r:id="rId26"/>
    <p:sldLayoutId id="2147484021" r:id="rId27"/>
    <p:sldLayoutId id="2147484022" r:id="rId28"/>
    <p:sldLayoutId id="2147484023" r:id="rId29"/>
  </p:sldLayoutIdLst>
  <p:hf hdr="0" dt="0"/>
  <p:txStyles>
    <p:titleStyle>
      <a:lvl1pPr algn="l" defTabSz="3511296" rtl="0" eaLnBrk="1" latinLnBrk="0" hangingPunct="1">
        <a:lnSpc>
          <a:spcPct val="90000"/>
        </a:lnSpc>
        <a:spcBef>
          <a:spcPct val="0"/>
        </a:spcBef>
        <a:buNone/>
        <a:defRPr sz="16896" kern="1200">
          <a:solidFill>
            <a:srgbClr val="313232"/>
          </a:solidFill>
          <a:latin typeface="Impact" charset="0"/>
          <a:ea typeface="Impact" charset="0"/>
          <a:cs typeface="Impact" charset="0"/>
        </a:defRPr>
      </a:lvl1pPr>
    </p:titleStyle>
    <p:bodyStyle>
      <a:lvl1pPr marL="877824" indent="-877824" algn="l" defTabSz="3511296" rtl="0" eaLnBrk="1" latinLnBrk="0" hangingPunct="1">
        <a:lnSpc>
          <a:spcPct val="90000"/>
        </a:lnSpc>
        <a:spcBef>
          <a:spcPts val="3840"/>
        </a:spcBef>
        <a:buFont typeface="Arial" panose="020B0604020202020204" pitchFamily="34" charset="0"/>
        <a:buChar char="•"/>
        <a:defRPr sz="10752" b="0" i="0" kern="1200">
          <a:solidFill>
            <a:srgbClr val="4B4D4D"/>
          </a:solidFill>
          <a:latin typeface="Calibri Light" charset="0"/>
          <a:ea typeface="Calibri Light" charset="0"/>
          <a:cs typeface="Calibri Light" charset="0"/>
        </a:defRPr>
      </a:lvl1pPr>
      <a:lvl2pPr marL="2633472" indent="-877824" algn="l" defTabSz="3511296" rtl="0" eaLnBrk="1" latinLnBrk="0" hangingPunct="1">
        <a:lnSpc>
          <a:spcPct val="90000"/>
        </a:lnSpc>
        <a:spcBef>
          <a:spcPts val="1920"/>
        </a:spcBef>
        <a:buFont typeface="Arial" panose="020B0604020202020204" pitchFamily="34" charset="0"/>
        <a:buChar char="•"/>
        <a:defRPr sz="9216" b="0" i="0" kern="1200">
          <a:solidFill>
            <a:srgbClr val="4B4D4D"/>
          </a:solidFill>
          <a:latin typeface="Calibri Light" charset="0"/>
          <a:ea typeface="Calibri Light" charset="0"/>
          <a:cs typeface="Calibri Light" charset="0"/>
        </a:defRPr>
      </a:lvl2pPr>
      <a:lvl3pPr marL="4389120" indent="-877824" algn="l" defTabSz="3511296" rtl="0" eaLnBrk="1" latinLnBrk="0" hangingPunct="1">
        <a:lnSpc>
          <a:spcPct val="90000"/>
        </a:lnSpc>
        <a:spcBef>
          <a:spcPts val="1920"/>
        </a:spcBef>
        <a:buFont typeface="Arial" panose="020B0604020202020204" pitchFamily="34" charset="0"/>
        <a:buChar char="•"/>
        <a:defRPr sz="7680" b="0" i="0" kern="1200">
          <a:solidFill>
            <a:srgbClr val="4B4D4D"/>
          </a:solidFill>
          <a:latin typeface="Calibri Light" charset="0"/>
          <a:ea typeface="Calibri Light" charset="0"/>
          <a:cs typeface="Calibri Light" charset="0"/>
        </a:defRPr>
      </a:lvl3pPr>
      <a:lvl4pPr marL="6144768" indent="-877824" algn="l" defTabSz="3511296" rtl="0" eaLnBrk="1" latinLnBrk="0" hangingPunct="1">
        <a:lnSpc>
          <a:spcPct val="90000"/>
        </a:lnSpc>
        <a:spcBef>
          <a:spcPts val="1920"/>
        </a:spcBef>
        <a:buFont typeface="Arial" panose="020B0604020202020204" pitchFamily="34" charset="0"/>
        <a:buChar char="•"/>
        <a:defRPr sz="6912" b="0" i="0" kern="1200">
          <a:solidFill>
            <a:srgbClr val="4B4D4D"/>
          </a:solidFill>
          <a:latin typeface="Calibri Light" charset="0"/>
          <a:ea typeface="Calibri Light" charset="0"/>
          <a:cs typeface="Calibri Light" charset="0"/>
        </a:defRPr>
      </a:lvl4pPr>
      <a:lvl5pPr marL="7900416" indent="-877824" algn="l" defTabSz="3511296" rtl="0" eaLnBrk="1" latinLnBrk="0" hangingPunct="1">
        <a:lnSpc>
          <a:spcPct val="90000"/>
        </a:lnSpc>
        <a:spcBef>
          <a:spcPts val="1920"/>
        </a:spcBef>
        <a:buFont typeface="Arial" panose="020B0604020202020204" pitchFamily="34" charset="0"/>
        <a:buChar char="•"/>
        <a:defRPr sz="6912" b="0" i="0" kern="1200">
          <a:solidFill>
            <a:srgbClr val="4B4D4D"/>
          </a:solidFill>
          <a:latin typeface="Calibri Light" charset="0"/>
          <a:ea typeface="Calibri Light" charset="0"/>
          <a:cs typeface="Calibri Light" charset="0"/>
        </a:defRPr>
      </a:lvl5pPr>
      <a:lvl6pPr marL="9656064" indent="-877824" algn="l" defTabSz="3511296" rtl="0" eaLnBrk="1" latinLnBrk="0" hangingPunct="1">
        <a:lnSpc>
          <a:spcPct val="90000"/>
        </a:lnSpc>
        <a:spcBef>
          <a:spcPts val="1920"/>
        </a:spcBef>
        <a:buFont typeface="Arial" panose="020B0604020202020204" pitchFamily="34" charset="0"/>
        <a:buChar char="•"/>
        <a:defRPr sz="6912" kern="1200">
          <a:solidFill>
            <a:schemeClr val="tx1"/>
          </a:solidFill>
          <a:latin typeface="+mn-lt"/>
          <a:ea typeface="+mn-ea"/>
          <a:cs typeface="+mn-cs"/>
        </a:defRPr>
      </a:lvl6pPr>
      <a:lvl7pPr marL="11411712" indent="-877824" algn="l" defTabSz="3511296" rtl="0" eaLnBrk="1" latinLnBrk="0" hangingPunct="1">
        <a:lnSpc>
          <a:spcPct val="90000"/>
        </a:lnSpc>
        <a:spcBef>
          <a:spcPts val="1920"/>
        </a:spcBef>
        <a:buFont typeface="Arial" panose="020B0604020202020204" pitchFamily="34" charset="0"/>
        <a:buChar char="•"/>
        <a:defRPr sz="6912" kern="1200">
          <a:solidFill>
            <a:schemeClr val="tx1"/>
          </a:solidFill>
          <a:latin typeface="+mn-lt"/>
          <a:ea typeface="+mn-ea"/>
          <a:cs typeface="+mn-cs"/>
        </a:defRPr>
      </a:lvl7pPr>
      <a:lvl8pPr marL="13167360" indent="-877824" algn="l" defTabSz="3511296" rtl="0" eaLnBrk="1" latinLnBrk="0" hangingPunct="1">
        <a:lnSpc>
          <a:spcPct val="90000"/>
        </a:lnSpc>
        <a:spcBef>
          <a:spcPts val="1920"/>
        </a:spcBef>
        <a:buFont typeface="Arial" panose="020B0604020202020204" pitchFamily="34" charset="0"/>
        <a:buChar char="•"/>
        <a:defRPr sz="6912" kern="1200">
          <a:solidFill>
            <a:schemeClr val="tx1"/>
          </a:solidFill>
          <a:latin typeface="+mn-lt"/>
          <a:ea typeface="+mn-ea"/>
          <a:cs typeface="+mn-cs"/>
        </a:defRPr>
      </a:lvl8pPr>
      <a:lvl9pPr marL="14923008" indent="-877824" algn="l" defTabSz="3511296" rtl="0" eaLnBrk="1" latinLnBrk="0" hangingPunct="1">
        <a:lnSpc>
          <a:spcPct val="90000"/>
        </a:lnSpc>
        <a:spcBef>
          <a:spcPts val="1920"/>
        </a:spcBef>
        <a:buFont typeface="Arial" panose="020B0604020202020204" pitchFamily="34" charset="0"/>
        <a:buChar char="•"/>
        <a:defRPr sz="69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511296" rtl="0" eaLnBrk="1" latinLnBrk="0" hangingPunct="1">
        <a:defRPr sz="6912" kern="1200">
          <a:solidFill>
            <a:schemeClr val="tx1"/>
          </a:solidFill>
          <a:latin typeface="+mn-lt"/>
          <a:ea typeface="+mn-ea"/>
          <a:cs typeface="+mn-cs"/>
        </a:defRPr>
      </a:lvl1pPr>
      <a:lvl2pPr marL="1755648" algn="l" defTabSz="3511296" rtl="0" eaLnBrk="1" latinLnBrk="0" hangingPunct="1">
        <a:defRPr sz="6912" kern="1200">
          <a:solidFill>
            <a:schemeClr val="tx1"/>
          </a:solidFill>
          <a:latin typeface="+mn-lt"/>
          <a:ea typeface="+mn-ea"/>
          <a:cs typeface="+mn-cs"/>
        </a:defRPr>
      </a:lvl2pPr>
      <a:lvl3pPr marL="3511296" algn="l" defTabSz="3511296" rtl="0" eaLnBrk="1" latinLnBrk="0" hangingPunct="1">
        <a:defRPr sz="6912" kern="1200">
          <a:solidFill>
            <a:schemeClr val="tx1"/>
          </a:solidFill>
          <a:latin typeface="+mn-lt"/>
          <a:ea typeface="+mn-ea"/>
          <a:cs typeface="+mn-cs"/>
        </a:defRPr>
      </a:lvl3pPr>
      <a:lvl4pPr marL="5266944" algn="l" defTabSz="3511296" rtl="0" eaLnBrk="1" latinLnBrk="0" hangingPunct="1">
        <a:defRPr sz="6912" kern="1200">
          <a:solidFill>
            <a:schemeClr val="tx1"/>
          </a:solidFill>
          <a:latin typeface="+mn-lt"/>
          <a:ea typeface="+mn-ea"/>
          <a:cs typeface="+mn-cs"/>
        </a:defRPr>
      </a:lvl4pPr>
      <a:lvl5pPr marL="7022592" algn="l" defTabSz="3511296" rtl="0" eaLnBrk="1" latinLnBrk="0" hangingPunct="1">
        <a:defRPr sz="6912" kern="1200">
          <a:solidFill>
            <a:schemeClr val="tx1"/>
          </a:solidFill>
          <a:latin typeface="+mn-lt"/>
          <a:ea typeface="+mn-ea"/>
          <a:cs typeface="+mn-cs"/>
        </a:defRPr>
      </a:lvl5pPr>
      <a:lvl6pPr marL="8778240" algn="l" defTabSz="3511296" rtl="0" eaLnBrk="1" latinLnBrk="0" hangingPunct="1">
        <a:defRPr sz="6912" kern="1200">
          <a:solidFill>
            <a:schemeClr val="tx1"/>
          </a:solidFill>
          <a:latin typeface="+mn-lt"/>
          <a:ea typeface="+mn-ea"/>
          <a:cs typeface="+mn-cs"/>
        </a:defRPr>
      </a:lvl6pPr>
      <a:lvl7pPr marL="10533888" algn="l" defTabSz="3511296" rtl="0" eaLnBrk="1" latinLnBrk="0" hangingPunct="1">
        <a:defRPr sz="6912" kern="1200">
          <a:solidFill>
            <a:schemeClr val="tx1"/>
          </a:solidFill>
          <a:latin typeface="+mn-lt"/>
          <a:ea typeface="+mn-ea"/>
          <a:cs typeface="+mn-cs"/>
        </a:defRPr>
      </a:lvl7pPr>
      <a:lvl8pPr marL="12289536" algn="l" defTabSz="3511296" rtl="0" eaLnBrk="1" latinLnBrk="0" hangingPunct="1">
        <a:defRPr sz="6912" kern="1200">
          <a:solidFill>
            <a:schemeClr val="tx1"/>
          </a:solidFill>
          <a:latin typeface="+mn-lt"/>
          <a:ea typeface="+mn-ea"/>
          <a:cs typeface="+mn-cs"/>
        </a:defRPr>
      </a:lvl8pPr>
      <a:lvl9pPr marL="14045184" algn="l" defTabSz="3511296" rtl="0" eaLnBrk="1" latinLnBrk="0" hangingPunct="1">
        <a:defRPr sz="691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hyperlink" Target="http://www.audi.ru/ru/web/ru.html" TargetMode="External"/><Relationship Id="rId20" Type="http://schemas.openxmlformats.org/officeDocument/2006/relationships/image" Target="../media/image10.png"/><Relationship Id="rId21" Type="http://schemas.openxmlformats.org/officeDocument/2006/relationships/hyperlink" Target="http://www.truck.man.eu/ru/ru/index.html" TargetMode="External"/><Relationship Id="rId22" Type="http://schemas.openxmlformats.org/officeDocument/2006/relationships/image" Target="../media/image11.png"/><Relationship Id="rId23" Type="http://schemas.openxmlformats.org/officeDocument/2006/relationships/hyperlink" Target="http://www.mahle.com/" TargetMode="External"/><Relationship Id="rId24" Type="http://schemas.openxmlformats.org/officeDocument/2006/relationships/image" Target="../media/image12.png"/><Relationship Id="rId25" Type="http://schemas.openxmlformats.org/officeDocument/2006/relationships/image" Target="../media/image13.png"/><Relationship Id="rId26" Type="http://schemas.openxmlformats.org/officeDocument/2006/relationships/hyperlink" Target="http://www.mathworks.com/index.html?s_tid=gn_logo" TargetMode="External"/><Relationship Id="rId27" Type="http://schemas.openxmlformats.org/officeDocument/2006/relationships/image" Target="../media/image14.tiff"/><Relationship Id="rId28" Type="http://schemas.openxmlformats.org/officeDocument/2006/relationships/hyperlink" Target="https://www.daimler.com/en/" TargetMode="External"/><Relationship Id="rId29" Type="http://schemas.openxmlformats.org/officeDocument/2006/relationships/image" Target="../media/image15.tiff"/><Relationship Id="rId10" Type="http://schemas.openxmlformats.org/officeDocument/2006/relationships/image" Target="../media/image6.gif"/><Relationship Id="rId11" Type="http://schemas.openxmlformats.org/officeDocument/2006/relationships/hyperlink" Target="http://www.mini.ru/" TargetMode="External"/><Relationship Id="rId12" Type="http://schemas.openxmlformats.org/officeDocument/2006/relationships/image" Target="../media/image7.png"/><Relationship Id="rId13" Type="http://schemas.openxmlformats.org/officeDocument/2006/relationships/hyperlink" Target="http://www.jaguar.ru/index.html" TargetMode="External"/><Relationship Id="rId14" Type="http://schemas.openxmlformats.org/officeDocument/2006/relationships/image" Target="../media/image8.png"/><Relationship Id="rId15" Type="http://schemas.microsoft.com/office/2007/relationships/hdphoto" Target="../media/hdphoto2.wdp"/><Relationship Id="rId16" Type="http://schemas.openxmlformats.org/officeDocument/2006/relationships/hyperlink" Target="http://www.landrover.ru/index.html" TargetMode="External"/><Relationship Id="rId17" Type="http://schemas.openxmlformats.org/officeDocument/2006/relationships/image" Target="../media/image9.png"/><Relationship Id="rId18" Type="http://schemas.microsoft.com/office/2007/relationships/hdphoto" Target="../media/hdphoto3.wdp"/><Relationship Id="rId19" Type="http://schemas.openxmlformats.org/officeDocument/2006/relationships/hyperlink" Target="http://www.henkel.ru/" TargetMode="External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Relationship Id="rId3" Type="http://schemas.openxmlformats.org/officeDocument/2006/relationships/hyperlink" Target="http://www.porsche.com/russia/" TargetMode="External"/><Relationship Id="rId4" Type="http://schemas.openxmlformats.org/officeDocument/2006/relationships/image" Target="../media/image3.png"/><Relationship Id="rId5" Type="http://schemas.openxmlformats.org/officeDocument/2006/relationships/hyperlink" Target="http://www.mercedes-benz.ru/content/russia/mpc/mpc_russia_website/ru/home_mpc/passengercars.html" TargetMode="External"/><Relationship Id="rId6" Type="http://schemas.openxmlformats.org/officeDocument/2006/relationships/image" Target="../media/image4.png"/><Relationship Id="rId7" Type="http://schemas.openxmlformats.org/officeDocument/2006/relationships/hyperlink" Target="http://www.bosch.ru/ru/ru/startpage_1/country-landingpage.php" TargetMode="External"/><Relationship Id="rId8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tif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Relationship Id="rId7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0" Type="http://schemas.openxmlformats.org/officeDocument/2006/relationships/image" Target="../media/image60.png"/><Relationship Id="rId21" Type="http://schemas.openxmlformats.org/officeDocument/2006/relationships/hyperlink" Target="http://www.zr.ru/content/articles/901963-rodster-na-baze-kaliny-krym/" TargetMode="External"/><Relationship Id="rId22" Type="http://schemas.openxmlformats.org/officeDocument/2006/relationships/image" Target="../media/image61.png"/><Relationship Id="rId23" Type="http://schemas.microsoft.com/office/2007/relationships/hdphoto" Target="../media/hdphoto5.wdp"/><Relationship Id="rId24" Type="http://schemas.openxmlformats.org/officeDocument/2006/relationships/hyperlink" Target="http://ru.motorsport.com/openwheel/news/komanda-mgtu-imeni-baumana-vyigrala-etap-formuly-student/" TargetMode="External"/><Relationship Id="rId25" Type="http://schemas.openxmlformats.org/officeDocument/2006/relationships/image" Target="../media/image62.png"/><Relationship Id="rId26" Type="http://schemas.openxmlformats.org/officeDocument/2006/relationships/hyperlink" Target="https://www.youtube.com/watch?v=5w3ELLhqUFU" TargetMode="External"/><Relationship Id="rId27" Type="http://schemas.openxmlformats.org/officeDocument/2006/relationships/image" Target="../media/image63.jpeg"/><Relationship Id="rId28" Type="http://schemas.openxmlformats.org/officeDocument/2006/relationships/hyperlink" Target="http://tv.rbc.ru/archive/rbkplus/5a1ed6a89a79477db005c6d7" TargetMode="External"/><Relationship Id="rId29" Type="http://schemas.openxmlformats.org/officeDocument/2006/relationships/image" Target="../media/image64.tiff"/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51.png"/><Relationship Id="rId3" Type="http://schemas.openxmlformats.org/officeDocument/2006/relationships/image" Target="../media/image52.jpeg"/><Relationship Id="rId4" Type="http://schemas.openxmlformats.org/officeDocument/2006/relationships/hyperlink" Target="http://3dtoday.ru/blogs/1617db764a/bauman-racing-team-and-the-printer-picaso-3d-designer/" TargetMode="External"/><Relationship Id="rId5" Type="http://schemas.openxmlformats.org/officeDocument/2006/relationships/image" Target="../media/image53.png"/><Relationship Id="rId30" Type="http://schemas.openxmlformats.org/officeDocument/2006/relationships/hyperlink" Target="https://geektimes.ru/company/lenovo/blog/295995/" TargetMode="External"/><Relationship Id="rId31" Type="http://schemas.openxmlformats.org/officeDocument/2006/relationships/image" Target="../media/image65.tiff"/><Relationship Id="rId32" Type="http://schemas.openxmlformats.org/officeDocument/2006/relationships/image" Target="../media/image66.tiff"/><Relationship Id="rId9" Type="http://schemas.openxmlformats.org/officeDocument/2006/relationships/hyperlink" Target="http://amsrus.ru/2014/05/27/formula-student-iz-baumanki-ili-bauman-racing-team/" TargetMode="External"/><Relationship Id="rId6" Type="http://schemas.microsoft.com/office/2007/relationships/hdphoto" Target="../media/hdphoto4.wdp"/><Relationship Id="rId7" Type="http://schemas.openxmlformats.org/officeDocument/2006/relationships/hyperlink" Target="http://www.technomoscow.ru/press-center/news-technopolis/detail.php?ID=1684" TargetMode="External"/><Relationship Id="rId8" Type="http://schemas.openxmlformats.org/officeDocument/2006/relationships/image" Target="../media/image54.png"/><Relationship Id="rId33" Type="http://schemas.openxmlformats.org/officeDocument/2006/relationships/hyperlink" Target="https://3dprint.com/87546/picaso-3d-sponsors-race-car/" TargetMode="External"/><Relationship Id="rId34" Type="http://schemas.openxmlformats.org/officeDocument/2006/relationships/image" Target="../media/image67.png"/><Relationship Id="rId10" Type="http://schemas.openxmlformats.org/officeDocument/2006/relationships/image" Target="../media/image55.png"/><Relationship Id="rId11" Type="http://schemas.openxmlformats.org/officeDocument/2006/relationships/hyperlink" Target="http://gmichailov.livejournal.com/902228.html" TargetMode="External"/><Relationship Id="rId12" Type="http://schemas.openxmlformats.org/officeDocument/2006/relationships/image" Target="../media/image56.png"/><Relationship Id="rId13" Type="http://schemas.openxmlformats.org/officeDocument/2006/relationships/hyperlink" Target="http://3d-daily.ru/cars/bauman-racing-and-picaso3d.html" TargetMode="External"/><Relationship Id="rId14" Type="http://schemas.openxmlformats.org/officeDocument/2006/relationships/image" Target="../media/image57.png"/><Relationship Id="rId15" Type="http://schemas.openxmlformats.org/officeDocument/2006/relationships/hyperlink" Target="http://tv.m24.ru/videos/84329" TargetMode="External"/><Relationship Id="rId16" Type="http://schemas.openxmlformats.org/officeDocument/2006/relationships/image" Target="../media/image58.png"/><Relationship Id="rId17" Type="http://schemas.openxmlformats.org/officeDocument/2006/relationships/hyperlink" Target="http://www.vesti.ru/videos/show/vid/657752/" TargetMode="External"/><Relationship Id="rId18" Type="http://schemas.openxmlformats.org/officeDocument/2006/relationships/image" Target="../media/image59.png"/><Relationship Id="rId19" Type="http://schemas.openxmlformats.org/officeDocument/2006/relationships/hyperlink" Target="http://vm.ru/news/2015/09/26/sergej-sobyanin-vruchil-nagradi-pobeditelyam-tehnicheskogo-sorevnovaniya-formula-student-298447.html" TargetMode="External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3.tiff"/><Relationship Id="rId14" Type="http://schemas.openxmlformats.org/officeDocument/2006/relationships/hyperlink" Target="http://picaso-3d.com/ru/" TargetMode="External"/><Relationship Id="rId15" Type="http://schemas.openxmlformats.org/officeDocument/2006/relationships/image" Target="../media/image74.png"/><Relationship Id="rId16" Type="http://schemas.openxmlformats.org/officeDocument/2006/relationships/hyperlink" Target="http://inumit.ru/" TargetMode="External"/><Relationship Id="rId17" Type="http://schemas.openxmlformats.org/officeDocument/2006/relationships/image" Target="../media/image75.tiff"/><Relationship Id="rId18" Type="http://schemas.openxmlformats.org/officeDocument/2006/relationships/hyperlink" Target="http://most1.ru/" TargetMode="External"/><Relationship Id="rId19" Type="http://schemas.openxmlformats.org/officeDocument/2006/relationships/image" Target="../media/image76.png"/><Relationship Id="rId63" Type="http://schemas.openxmlformats.org/officeDocument/2006/relationships/image" Target="../media/image97.tiff"/><Relationship Id="rId64" Type="http://schemas.openxmlformats.org/officeDocument/2006/relationships/hyperlink" Target="http://www.raceport.ru/" TargetMode="External"/><Relationship Id="rId65" Type="http://schemas.openxmlformats.org/officeDocument/2006/relationships/image" Target="../media/image98.tiff"/><Relationship Id="rId66" Type="http://schemas.openxmlformats.org/officeDocument/2006/relationships/hyperlink" Target="http://www.motordetal.ru/" TargetMode="External"/><Relationship Id="rId67" Type="http://schemas.openxmlformats.org/officeDocument/2006/relationships/image" Target="../media/image99.png"/><Relationship Id="rId68" Type="http://schemas.openxmlformats.org/officeDocument/2006/relationships/hyperlink" Target="http://www.loctite.ru/homepage.htm" TargetMode="External"/><Relationship Id="rId69" Type="http://schemas.openxmlformats.org/officeDocument/2006/relationships/image" Target="../media/image100.png"/><Relationship Id="rId50" Type="http://schemas.openxmlformats.org/officeDocument/2006/relationships/image" Target="../media/image91.tiff"/><Relationship Id="rId51" Type="http://schemas.openxmlformats.org/officeDocument/2006/relationships/hyperlink" Target="http://www.s-laser.ru/" TargetMode="External"/><Relationship Id="rId52" Type="http://schemas.openxmlformats.org/officeDocument/2006/relationships/image" Target="../media/image92.png"/><Relationship Id="rId53" Type="http://schemas.microsoft.com/office/2007/relationships/hdphoto" Target="../media/hdphoto7.wdp"/><Relationship Id="rId54" Type="http://schemas.openxmlformats.org/officeDocument/2006/relationships/hyperlink" Target="http://www.cupperinfo.ru/" TargetMode="External"/><Relationship Id="rId55" Type="http://schemas.openxmlformats.org/officeDocument/2006/relationships/image" Target="../media/image93.png"/><Relationship Id="rId56" Type="http://schemas.openxmlformats.org/officeDocument/2006/relationships/hyperlink" Target="http://www.skf.com/ru/index.html" TargetMode="External"/><Relationship Id="rId57" Type="http://schemas.openxmlformats.org/officeDocument/2006/relationships/image" Target="../media/image94.tiff"/><Relationship Id="rId58" Type="http://schemas.openxmlformats.org/officeDocument/2006/relationships/hyperlink" Target="http://www.ni.com/ru-ru.html" TargetMode="External"/><Relationship Id="rId59" Type="http://schemas.openxmlformats.org/officeDocument/2006/relationships/image" Target="../media/image95.tiff"/><Relationship Id="rId40" Type="http://schemas.openxmlformats.org/officeDocument/2006/relationships/image" Target="../media/image86.tiff"/><Relationship Id="rId41" Type="http://schemas.openxmlformats.org/officeDocument/2006/relationships/hyperlink" Target="https://honeywell.com/" TargetMode="External"/><Relationship Id="rId42" Type="http://schemas.openxmlformats.org/officeDocument/2006/relationships/image" Target="../media/image87.tiff"/><Relationship Id="rId43" Type="http://schemas.openxmlformats.org/officeDocument/2006/relationships/hyperlink" Target="http://www.staubli-russia.ru/" TargetMode="External"/><Relationship Id="rId44" Type="http://schemas.openxmlformats.org/officeDocument/2006/relationships/image" Target="../media/image88.tiff"/><Relationship Id="rId45" Type="http://schemas.openxmlformats.org/officeDocument/2006/relationships/hyperlink" Target="https://www.mentor.com/" TargetMode="External"/><Relationship Id="rId46" Type="http://schemas.openxmlformats.org/officeDocument/2006/relationships/image" Target="../media/image89.tiff"/><Relationship Id="rId47" Type="http://schemas.openxmlformats.org/officeDocument/2006/relationships/hyperlink" Target="https://ipg-automotive.com/" TargetMode="External"/><Relationship Id="rId48" Type="http://schemas.openxmlformats.org/officeDocument/2006/relationships/image" Target="../media/image90.png"/><Relationship Id="rId49" Type="http://schemas.openxmlformats.org/officeDocument/2006/relationships/hyperlink" Target="http://www.lenovo.com/ru/ru/" TargetMode="External"/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michelin.ru/RU/ru/homepage.html" TargetMode="External"/><Relationship Id="rId3" Type="http://schemas.openxmlformats.org/officeDocument/2006/relationships/image" Target="../media/image68.tiff"/><Relationship Id="rId4" Type="http://schemas.openxmlformats.org/officeDocument/2006/relationships/hyperlink" Target="http://nami.ru/" TargetMode="External"/><Relationship Id="rId5" Type="http://schemas.openxmlformats.org/officeDocument/2006/relationships/image" Target="../media/image69.tiff"/><Relationship Id="rId6" Type="http://schemas.openxmlformats.org/officeDocument/2006/relationships/hyperlink" Target="https://www.avl.com/" TargetMode="External"/><Relationship Id="rId7" Type="http://schemas.openxmlformats.org/officeDocument/2006/relationships/image" Target="../media/image70.tiff"/><Relationship Id="rId8" Type="http://schemas.openxmlformats.org/officeDocument/2006/relationships/hyperlink" Target="http://www.aluminas.ru/" TargetMode="External"/><Relationship Id="rId9" Type="http://schemas.openxmlformats.org/officeDocument/2006/relationships/image" Target="../media/image71.png"/><Relationship Id="rId30" Type="http://schemas.openxmlformats.org/officeDocument/2006/relationships/hyperlink" Target="https://www.igus.ru/" TargetMode="External"/><Relationship Id="rId31" Type="http://schemas.openxmlformats.org/officeDocument/2006/relationships/image" Target="../media/image82.tiff"/><Relationship Id="rId32" Type="http://schemas.openxmlformats.org/officeDocument/2006/relationships/hyperlink" Target="https://www.hennlich.ru/" TargetMode="External"/><Relationship Id="rId33" Type="http://schemas.openxmlformats.org/officeDocument/2006/relationships/image" Target="../media/image83.tiff"/><Relationship Id="rId34" Type="http://schemas.openxmlformats.org/officeDocument/2006/relationships/hyperlink" Target="https://orion-ir.ru/" TargetMode="External"/><Relationship Id="rId35" Type="http://schemas.openxmlformats.org/officeDocument/2006/relationships/image" Target="../media/image84.png"/><Relationship Id="rId36" Type="http://schemas.microsoft.com/office/2007/relationships/hdphoto" Target="../media/hdphoto6.wdp"/><Relationship Id="rId37" Type="http://schemas.openxmlformats.org/officeDocument/2006/relationships/hyperlink" Target="http://www.emag.com/ru.html" TargetMode="External"/><Relationship Id="rId38" Type="http://schemas.openxmlformats.org/officeDocument/2006/relationships/image" Target="../media/image85.tiff"/><Relationship Id="rId39" Type="http://schemas.openxmlformats.org/officeDocument/2006/relationships/hyperlink" Target="https://www.schroth.com/de/" TargetMode="External"/><Relationship Id="rId70" Type="http://schemas.openxmlformats.org/officeDocument/2006/relationships/hyperlink" Target="http://ru.bosch-automotive.com/ru/" TargetMode="External"/><Relationship Id="rId71" Type="http://schemas.openxmlformats.org/officeDocument/2006/relationships/image" Target="../media/image101.png"/><Relationship Id="rId72" Type="http://schemas.openxmlformats.org/officeDocument/2006/relationships/hyperlink" Target="http://www.kuranty.pro/" TargetMode="External"/><Relationship Id="rId20" Type="http://schemas.openxmlformats.org/officeDocument/2006/relationships/hyperlink" Target="http://koleso.ru/" TargetMode="External"/><Relationship Id="rId21" Type="http://schemas.openxmlformats.org/officeDocument/2006/relationships/image" Target="../media/image77.png"/><Relationship Id="rId22" Type="http://schemas.openxmlformats.org/officeDocument/2006/relationships/hyperlink" Target="http://www.vozr.su/" TargetMode="External"/><Relationship Id="rId23" Type="http://schemas.openxmlformats.org/officeDocument/2006/relationships/image" Target="../media/image78.png"/><Relationship Id="rId24" Type="http://schemas.openxmlformats.org/officeDocument/2006/relationships/hyperlink" Target="http://www.urt.ru/" TargetMode="External"/><Relationship Id="rId25" Type="http://schemas.openxmlformats.org/officeDocument/2006/relationships/image" Target="../media/image79.png"/><Relationship Id="rId26" Type="http://schemas.openxmlformats.org/officeDocument/2006/relationships/hyperlink" Target="http://www.3mrussia.ru/3M/ru_RU/company-ru/" TargetMode="External"/><Relationship Id="rId27" Type="http://schemas.openxmlformats.org/officeDocument/2006/relationships/image" Target="../media/image80.tiff"/><Relationship Id="rId28" Type="http://schemas.openxmlformats.org/officeDocument/2006/relationships/hyperlink" Target="https://www.festo.com/cms/ru_ru/index.htm" TargetMode="External"/><Relationship Id="rId29" Type="http://schemas.openxmlformats.org/officeDocument/2006/relationships/image" Target="../media/image81.tiff"/><Relationship Id="rId73" Type="http://schemas.openxmlformats.org/officeDocument/2006/relationships/image" Target="../media/image102.png"/><Relationship Id="rId74" Type="http://schemas.openxmlformats.org/officeDocument/2006/relationships/hyperlink" Target="https://www.eplan-russia.ru/" TargetMode="External"/><Relationship Id="rId75" Type="http://schemas.openxmlformats.org/officeDocument/2006/relationships/image" Target="../media/image103.png"/><Relationship Id="rId60" Type="http://schemas.openxmlformats.org/officeDocument/2006/relationships/hyperlink" Target="http://forvardavto.ru/" TargetMode="External"/><Relationship Id="rId61" Type="http://schemas.openxmlformats.org/officeDocument/2006/relationships/image" Target="../media/image96.png"/><Relationship Id="rId62" Type="http://schemas.openxmlformats.org/officeDocument/2006/relationships/hyperlink" Target="http://formung.ru/" TargetMode="External"/><Relationship Id="rId10" Type="http://schemas.openxmlformats.org/officeDocument/2006/relationships/hyperlink" Target="http://lanit.ru/" TargetMode="External"/><Relationship Id="rId11" Type="http://schemas.openxmlformats.org/officeDocument/2006/relationships/image" Target="../media/image72.png"/><Relationship Id="rId12" Type="http://schemas.openxmlformats.org/officeDocument/2006/relationships/hyperlink" Target="http://www.siemens.com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4" Type="http://schemas.openxmlformats.org/officeDocument/2006/relationships/image" Target="../media/image105.jpeg"/><Relationship Id="rId5" Type="http://schemas.microsoft.com/office/2007/relationships/hdphoto" Target="../media/hdphoto9.wdp"/><Relationship Id="rId6" Type="http://schemas.openxmlformats.org/officeDocument/2006/relationships/image" Target="../media/image106.jpeg"/><Relationship Id="rId7" Type="http://schemas.microsoft.com/office/2007/relationships/hdphoto" Target="../media/hdphoto10.wdp"/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10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4" Type="http://schemas.openxmlformats.org/officeDocument/2006/relationships/image" Target="../media/image109.jpeg"/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10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4" Type="http://schemas.openxmlformats.org/officeDocument/2006/relationships/image" Target="../media/image112.jpeg"/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1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k.com/baumanracing" TargetMode="External"/><Relationship Id="rId4" Type="http://schemas.openxmlformats.org/officeDocument/2006/relationships/hyperlink" Target="http://www.baumanracing.ru/" TargetMode="External"/><Relationship Id="rId5" Type="http://schemas.openxmlformats.org/officeDocument/2006/relationships/image" Target="../media/image113.png"/><Relationship Id="rId6" Type="http://schemas.openxmlformats.org/officeDocument/2006/relationships/image" Target="../media/image114.png"/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facebook.com/BaumanRacingTea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1547" y="5486401"/>
            <a:ext cx="33188582" cy="15490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15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4654">
        <p:fade/>
      </p:transition>
    </mc:Choice>
    <mc:Fallback xmlns="">
      <p:transition spd="med" advTm="14654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8" objId="8"/>
        <p14:stopEvt time="14654" objId="8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21243017" y="585313"/>
            <a:ext cx="21610386" cy="145706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900" dirty="0" smtClean="0">
                <a:solidFill>
                  <a:schemeClr val="tx1"/>
                </a:solidFill>
                <a:latin typeface="Impact" charset="0"/>
                <a:ea typeface="Impact" charset="0"/>
                <a:cs typeface="Impact" charset="0"/>
              </a:rPr>
              <a:t>Formula Student</a:t>
            </a:r>
            <a:endParaRPr lang="id-ID" sz="23900" dirty="0" smtClean="0">
              <a:solidFill>
                <a:schemeClr val="tx1"/>
              </a:solidFill>
              <a:latin typeface="Impact" charset="0"/>
              <a:ea typeface="Impact" charset="0"/>
              <a:cs typeface="Impact" charset="0"/>
            </a:endParaRPr>
          </a:p>
          <a:p>
            <a:pPr marL="0" indent="0">
              <a:buNone/>
            </a:pPr>
            <a:endParaRPr lang="id-ID" sz="1800" dirty="0" smtClean="0">
              <a:solidFill>
                <a:schemeClr val="tx1"/>
              </a:solidFill>
              <a:latin typeface="Calibri Light" charset="0"/>
              <a:ea typeface="Calibri Light" charset="0"/>
              <a:cs typeface="Calibri Light" charset="0"/>
            </a:endParaRPr>
          </a:p>
          <a:p>
            <a:pPr marL="0" indent="0">
              <a:buNone/>
            </a:pPr>
            <a:r>
              <a:rPr lang="ru-RU" sz="5400" dirty="0" smtClean="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rPr>
              <a:t>FORMULA </a:t>
            </a:r>
            <a:r>
              <a:rPr lang="ru-RU" sz="5400" dirty="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rPr>
              <a:t>STUDENT – это международные инженерные студенческие соревнования. Цель каждой команды – спроектировать и построить болид по специальному регламенту</a:t>
            </a:r>
            <a:r>
              <a:rPr lang="ru-RU" sz="5400" dirty="0" smtClean="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rPr>
              <a:t>.</a:t>
            </a:r>
            <a:endParaRPr lang="en-US" sz="5400" dirty="0" smtClean="0">
              <a:solidFill>
                <a:schemeClr val="tx1"/>
              </a:solidFill>
              <a:latin typeface="Calibri Light" charset="0"/>
              <a:ea typeface="Calibri Light" charset="0"/>
              <a:cs typeface="Calibri Light" charset="0"/>
            </a:endParaRPr>
          </a:p>
          <a:p>
            <a:pPr marL="0" indent="0">
              <a:buNone/>
            </a:pPr>
            <a:endParaRPr lang="en-US" sz="5400" dirty="0" smtClean="0">
              <a:solidFill>
                <a:schemeClr val="tx1"/>
              </a:solidFill>
              <a:latin typeface="Calibri Light" charset="0"/>
              <a:ea typeface="Calibri Light" charset="0"/>
              <a:cs typeface="Calibri Light" charset="0"/>
            </a:endParaRPr>
          </a:p>
          <a:p>
            <a:pPr marL="0" indent="0">
              <a:buNone/>
            </a:pPr>
            <a:r>
              <a:rPr lang="ru-RU" sz="5400" dirty="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rPr>
              <a:t>Судьями оценивается не только динамические качества болида, но и инженерные решения, применённые в процессе его создания, а также экономическая составляющая проекта. Ежегодно проводится более 10 этапов, в которых принимают участие 500 команд из 50 стран мира</a:t>
            </a:r>
            <a:r>
              <a:rPr lang="ru-RU" sz="5400" dirty="0" smtClean="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rPr>
              <a:t>.</a:t>
            </a:r>
            <a:endParaRPr lang="en-US" sz="5400" dirty="0" smtClean="0">
              <a:solidFill>
                <a:schemeClr val="tx1"/>
              </a:solidFill>
              <a:latin typeface="Calibri Light" charset="0"/>
              <a:ea typeface="Calibri Light" charset="0"/>
              <a:cs typeface="Calibri Light" charset="0"/>
            </a:endParaRPr>
          </a:p>
          <a:p>
            <a:pPr marL="0" indent="0">
              <a:buNone/>
            </a:pPr>
            <a:endParaRPr lang="ru-RU" sz="5400" dirty="0">
              <a:solidFill>
                <a:schemeClr val="tx1"/>
              </a:solidFill>
              <a:latin typeface="Calibri Light" charset="0"/>
              <a:ea typeface="Calibri Light" charset="0"/>
              <a:cs typeface="Calibri Light" charset="0"/>
            </a:endParaRPr>
          </a:p>
          <a:p>
            <a:pPr marL="0" indent="0">
              <a:buNone/>
            </a:pPr>
            <a:r>
              <a:rPr lang="ru-RU" sz="5400" dirty="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rPr>
              <a:t>Спонсорами и партнерами соревнований являются компании с мировым именем. </a:t>
            </a:r>
            <a:r>
              <a:rPr lang="ru-RU" sz="5400" dirty="0" err="1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rPr>
              <a:t>Formula</a:t>
            </a:r>
            <a:r>
              <a:rPr lang="ru-RU" sz="5400" dirty="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rPr>
              <a:t> </a:t>
            </a:r>
            <a:r>
              <a:rPr lang="ru-RU" sz="5400" dirty="0" err="1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rPr>
              <a:t>Student</a:t>
            </a:r>
            <a:r>
              <a:rPr lang="ru-RU" sz="5400" dirty="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rPr>
              <a:t> является прекрасной кузницей высококвалифицированных кадров.</a:t>
            </a:r>
          </a:p>
          <a:p>
            <a:pPr marL="0" indent="0">
              <a:buNone/>
            </a:pPr>
            <a:endParaRPr lang="ru-RU" sz="5400" dirty="0">
              <a:solidFill>
                <a:schemeClr val="tx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/>
              <a:t>2</a:t>
            </a:fld>
            <a:endParaRPr lang="en-US"/>
          </a:p>
        </p:txBody>
      </p:sp>
      <p:pic>
        <p:nvPicPr>
          <p:cNvPr id="4" name="Рисунок 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Рисунок 7">
            <a:hlinkClick r:id="rId3"/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780" b="-1"/>
          <a:stretch/>
        </p:blipFill>
        <p:spPr>
          <a:xfrm>
            <a:off x="33915253" y="20543936"/>
            <a:ext cx="4096020" cy="3554437"/>
          </a:xfrm>
          <a:prstGeom prst="rect">
            <a:avLst/>
          </a:prstGeom>
        </p:spPr>
      </p:pic>
      <p:pic>
        <p:nvPicPr>
          <p:cNvPr id="9" name="Рисунок 8">
            <a:hlinkClick r:id="rId5"/>
          </p:cNvPr>
          <p:cNvPicPr>
            <a:picLocks noChangeAspect="1"/>
          </p:cNvPicPr>
          <p:nvPr/>
        </p:nvPicPr>
        <p:blipFill>
          <a:blip r:embed="rId6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37394" y="16622490"/>
            <a:ext cx="3673879" cy="3673879"/>
          </a:xfrm>
          <a:prstGeom prst="rect">
            <a:avLst/>
          </a:prstGeom>
        </p:spPr>
      </p:pic>
      <p:pic>
        <p:nvPicPr>
          <p:cNvPr id="10" name="Рисунок 9">
            <a:hlinkClick r:id="rId7"/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412496" y="22932649"/>
            <a:ext cx="4440907" cy="1130094"/>
          </a:xfrm>
          <a:prstGeom prst="rect">
            <a:avLst/>
          </a:prstGeom>
        </p:spPr>
      </p:pic>
      <p:pic>
        <p:nvPicPr>
          <p:cNvPr id="11" name="Рисунок 10">
            <a:hlinkClick r:id="rId9"/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35711" y="19777823"/>
            <a:ext cx="3256897" cy="2291227"/>
          </a:xfrm>
          <a:prstGeom prst="rect">
            <a:avLst/>
          </a:prstGeom>
        </p:spPr>
      </p:pic>
      <p:pic>
        <p:nvPicPr>
          <p:cNvPr id="12" name="Рисунок 11">
            <a:hlinkClick r:id="rId11"/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51941" y="17233616"/>
            <a:ext cx="1583140" cy="1583140"/>
          </a:xfrm>
          <a:prstGeom prst="rect">
            <a:avLst/>
          </a:prstGeom>
        </p:spPr>
      </p:pic>
      <p:pic>
        <p:nvPicPr>
          <p:cNvPr id="13" name="Рисунок 12">
            <a:hlinkClick r:id="rId13"/>
          </p:cNvPr>
          <p:cNvPicPr>
            <a:picLocks noChangeAspect="1"/>
          </p:cNvPicPr>
          <p:nvPr/>
        </p:nvPicPr>
        <p:blipFill>
          <a:blip r:embed="rId14" cstate="email">
            <a:grayscl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20363" y="16622490"/>
            <a:ext cx="3571554" cy="2678665"/>
          </a:xfrm>
          <a:prstGeom prst="rect">
            <a:avLst/>
          </a:prstGeom>
        </p:spPr>
      </p:pic>
      <p:pic>
        <p:nvPicPr>
          <p:cNvPr id="14" name="Рисунок 13">
            <a:hlinkClick r:id="rId16"/>
          </p:cNvPr>
          <p:cNvPicPr>
            <a:picLocks noChangeAspect="1"/>
          </p:cNvPicPr>
          <p:nvPr/>
        </p:nvPicPr>
        <p:blipFill>
          <a:blip r:embed="rId17" cstate="email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25193" y="19615861"/>
            <a:ext cx="3265622" cy="1805588"/>
          </a:xfrm>
          <a:prstGeom prst="rect">
            <a:avLst/>
          </a:prstGeom>
        </p:spPr>
      </p:pic>
      <p:pic>
        <p:nvPicPr>
          <p:cNvPr id="16" name="Рисунок 15">
            <a:hlinkClick r:id="rId19"/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54885" y="22178958"/>
            <a:ext cx="3284723" cy="1855355"/>
          </a:xfrm>
          <a:prstGeom prst="rect">
            <a:avLst/>
          </a:prstGeom>
        </p:spPr>
      </p:pic>
      <p:pic>
        <p:nvPicPr>
          <p:cNvPr id="17" name="Рисунок 16">
            <a:hlinkClick r:id="rId21"/>
          </p:cNvPr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53439" y="16906646"/>
            <a:ext cx="2830980" cy="1570309"/>
          </a:xfrm>
          <a:prstGeom prst="rect">
            <a:avLst/>
          </a:prstGeom>
        </p:spPr>
      </p:pic>
      <p:pic>
        <p:nvPicPr>
          <p:cNvPr id="18" name="Рисунок 17">
            <a:hlinkClick r:id="rId23"/>
          </p:cNvPr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06273" y="19544099"/>
            <a:ext cx="3562029" cy="805019"/>
          </a:xfrm>
          <a:prstGeom prst="rect">
            <a:avLst/>
          </a:prstGeom>
        </p:spPr>
      </p:pic>
      <p:pic>
        <p:nvPicPr>
          <p:cNvPr id="20" name="Рисунок 19">
            <a:hlinkClick r:id="rId11"/>
          </p:cNvPr>
          <p:cNvPicPr>
            <a:picLocks noChangeAspect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59802" y="17183982"/>
            <a:ext cx="3379837" cy="1423757"/>
          </a:xfrm>
          <a:prstGeom prst="rect">
            <a:avLst/>
          </a:prstGeom>
        </p:spPr>
      </p:pic>
      <p:pic>
        <p:nvPicPr>
          <p:cNvPr id="2" name="Изображение 1">
            <a:hlinkClick r:id="rId26"/>
          </p:cNvPr>
          <p:cNvPicPr>
            <a:picLocks noChangeAspect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11219" y="21301244"/>
            <a:ext cx="4581242" cy="893480"/>
          </a:xfrm>
          <a:prstGeom prst="rect">
            <a:avLst/>
          </a:prstGeom>
        </p:spPr>
      </p:pic>
      <p:pic>
        <p:nvPicPr>
          <p:cNvPr id="5" name="Изображение 4">
            <a:hlinkClick r:id="rId28"/>
          </p:cNvPr>
          <p:cNvPicPr>
            <a:picLocks noChangeAspect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04455" y="23106635"/>
            <a:ext cx="4916101" cy="6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509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30">
        <p14:switch dir="r"/>
      </p:transition>
    </mc:Choice>
    <mc:Fallback xmlns="">
      <p:transition spd="slow" advTm="103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073"/>
            <a:ext cx="34950399" cy="2638692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>
                <a:solidFill>
                  <a:schemeClr val="tx1"/>
                </a:solidFill>
              </a:rPr>
              <a:t>3</a:t>
            </a:fld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 rot="10800000">
            <a:off x="-2" y="9073"/>
            <a:ext cx="46907093" cy="26437725"/>
            <a:chOff x="0" y="-51887"/>
            <a:chExt cx="46816962" cy="26386925"/>
          </a:xfrm>
          <a:solidFill>
            <a:srgbClr val="E7E6E6"/>
          </a:solidFill>
        </p:grpSpPr>
        <p:sp>
          <p:nvSpPr>
            <p:cNvPr id="13" name="Rectangle 12"/>
            <p:cNvSpPr/>
            <p:nvPr/>
          </p:nvSpPr>
          <p:spPr>
            <a:xfrm>
              <a:off x="0" y="-51886"/>
              <a:ext cx="24171965" cy="26386924"/>
            </a:xfrm>
            <a:custGeom>
              <a:avLst/>
              <a:gdLst>
                <a:gd name="connsiteX0" fmla="*/ 0 w 24171965"/>
                <a:gd name="connsiteY0" fmla="*/ 0 h 26386924"/>
                <a:gd name="connsiteX1" fmla="*/ 24171965 w 24171965"/>
                <a:gd name="connsiteY1" fmla="*/ 0 h 26386924"/>
                <a:gd name="connsiteX2" fmla="*/ 24171965 w 24171965"/>
                <a:gd name="connsiteY2" fmla="*/ 26386924 h 26386924"/>
                <a:gd name="connsiteX3" fmla="*/ 0 w 24171965"/>
                <a:gd name="connsiteY3" fmla="*/ 26386924 h 26386924"/>
                <a:gd name="connsiteX4" fmla="*/ 0 w 24171965"/>
                <a:gd name="connsiteY4" fmla="*/ 0 h 26386924"/>
                <a:gd name="connsiteX0" fmla="*/ 0 w 24171965"/>
                <a:gd name="connsiteY0" fmla="*/ 0 h 26386924"/>
                <a:gd name="connsiteX1" fmla="*/ 5923722 w 24171965"/>
                <a:gd name="connsiteY1" fmla="*/ 12129 h 26386924"/>
                <a:gd name="connsiteX2" fmla="*/ 24171965 w 24171965"/>
                <a:gd name="connsiteY2" fmla="*/ 0 h 26386924"/>
                <a:gd name="connsiteX3" fmla="*/ 24171965 w 24171965"/>
                <a:gd name="connsiteY3" fmla="*/ 26386924 h 26386924"/>
                <a:gd name="connsiteX4" fmla="*/ 0 w 24171965"/>
                <a:gd name="connsiteY4" fmla="*/ 26386924 h 26386924"/>
                <a:gd name="connsiteX5" fmla="*/ 0 w 24171965"/>
                <a:gd name="connsiteY5" fmla="*/ 0 h 26386924"/>
                <a:gd name="connsiteX0" fmla="*/ 0 w 24171965"/>
                <a:gd name="connsiteY0" fmla="*/ 0 h 26386924"/>
                <a:gd name="connsiteX1" fmla="*/ 5923722 w 24171965"/>
                <a:gd name="connsiteY1" fmla="*/ 12129 h 26386924"/>
                <a:gd name="connsiteX2" fmla="*/ 24171965 w 24171965"/>
                <a:gd name="connsiteY2" fmla="*/ 26386924 h 26386924"/>
                <a:gd name="connsiteX3" fmla="*/ 0 w 24171965"/>
                <a:gd name="connsiteY3" fmla="*/ 26386924 h 26386924"/>
                <a:gd name="connsiteX4" fmla="*/ 0 w 24171965"/>
                <a:gd name="connsiteY4" fmla="*/ 0 h 2638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71965" h="26386924">
                  <a:moveTo>
                    <a:pt x="0" y="0"/>
                  </a:moveTo>
                  <a:lnTo>
                    <a:pt x="5923722" y="12129"/>
                  </a:lnTo>
                  <a:lnTo>
                    <a:pt x="24171965" y="26386924"/>
                  </a:lnTo>
                  <a:lnTo>
                    <a:pt x="0" y="2638692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E7E6E6"/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25" name="Rectangle 12"/>
            <p:cNvSpPr/>
            <p:nvPr/>
          </p:nvSpPr>
          <p:spPr>
            <a:xfrm>
              <a:off x="5246220" y="-51887"/>
              <a:ext cx="25943615" cy="26386924"/>
            </a:xfrm>
            <a:custGeom>
              <a:avLst/>
              <a:gdLst>
                <a:gd name="connsiteX0" fmla="*/ 0 w 24171965"/>
                <a:gd name="connsiteY0" fmla="*/ 0 h 26386924"/>
                <a:gd name="connsiteX1" fmla="*/ 24171965 w 24171965"/>
                <a:gd name="connsiteY1" fmla="*/ 0 h 26386924"/>
                <a:gd name="connsiteX2" fmla="*/ 24171965 w 24171965"/>
                <a:gd name="connsiteY2" fmla="*/ 26386924 h 26386924"/>
                <a:gd name="connsiteX3" fmla="*/ 0 w 24171965"/>
                <a:gd name="connsiteY3" fmla="*/ 26386924 h 26386924"/>
                <a:gd name="connsiteX4" fmla="*/ 0 w 24171965"/>
                <a:gd name="connsiteY4" fmla="*/ 0 h 26386924"/>
                <a:gd name="connsiteX0" fmla="*/ 0 w 24171965"/>
                <a:gd name="connsiteY0" fmla="*/ 0 h 26386924"/>
                <a:gd name="connsiteX1" fmla="*/ 5923722 w 24171965"/>
                <a:gd name="connsiteY1" fmla="*/ 12129 h 26386924"/>
                <a:gd name="connsiteX2" fmla="*/ 24171965 w 24171965"/>
                <a:gd name="connsiteY2" fmla="*/ 0 h 26386924"/>
                <a:gd name="connsiteX3" fmla="*/ 24171965 w 24171965"/>
                <a:gd name="connsiteY3" fmla="*/ 26386924 h 26386924"/>
                <a:gd name="connsiteX4" fmla="*/ 0 w 24171965"/>
                <a:gd name="connsiteY4" fmla="*/ 26386924 h 26386924"/>
                <a:gd name="connsiteX5" fmla="*/ 0 w 24171965"/>
                <a:gd name="connsiteY5" fmla="*/ 0 h 26386924"/>
                <a:gd name="connsiteX0" fmla="*/ 0 w 24171965"/>
                <a:gd name="connsiteY0" fmla="*/ 0 h 26386924"/>
                <a:gd name="connsiteX1" fmla="*/ 5923722 w 24171965"/>
                <a:gd name="connsiteY1" fmla="*/ 12129 h 26386924"/>
                <a:gd name="connsiteX2" fmla="*/ 24171965 w 24171965"/>
                <a:gd name="connsiteY2" fmla="*/ 26386924 h 26386924"/>
                <a:gd name="connsiteX3" fmla="*/ 0 w 24171965"/>
                <a:gd name="connsiteY3" fmla="*/ 26386924 h 26386924"/>
                <a:gd name="connsiteX4" fmla="*/ 0 w 24171965"/>
                <a:gd name="connsiteY4" fmla="*/ 0 h 26386924"/>
                <a:gd name="connsiteX0" fmla="*/ 0 w 25886465"/>
                <a:gd name="connsiteY0" fmla="*/ 0 h 26444074"/>
                <a:gd name="connsiteX1" fmla="*/ 7638222 w 25886465"/>
                <a:gd name="connsiteY1" fmla="*/ 69279 h 26444074"/>
                <a:gd name="connsiteX2" fmla="*/ 25886465 w 25886465"/>
                <a:gd name="connsiteY2" fmla="*/ 26444074 h 26444074"/>
                <a:gd name="connsiteX3" fmla="*/ 1714500 w 25886465"/>
                <a:gd name="connsiteY3" fmla="*/ 26444074 h 26444074"/>
                <a:gd name="connsiteX4" fmla="*/ 0 w 25886465"/>
                <a:gd name="connsiteY4" fmla="*/ 0 h 26444074"/>
                <a:gd name="connsiteX0" fmla="*/ 0 w 25943615"/>
                <a:gd name="connsiteY0" fmla="*/ 0 h 26386924"/>
                <a:gd name="connsiteX1" fmla="*/ 7695372 w 25943615"/>
                <a:gd name="connsiteY1" fmla="*/ 12129 h 26386924"/>
                <a:gd name="connsiteX2" fmla="*/ 25943615 w 25943615"/>
                <a:gd name="connsiteY2" fmla="*/ 26386924 h 26386924"/>
                <a:gd name="connsiteX3" fmla="*/ 1771650 w 25943615"/>
                <a:gd name="connsiteY3" fmla="*/ 26386924 h 26386924"/>
                <a:gd name="connsiteX4" fmla="*/ 0 w 25943615"/>
                <a:gd name="connsiteY4" fmla="*/ 0 h 2638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43615" h="26386924">
                  <a:moveTo>
                    <a:pt x="0" y="0"/>
                  </a:moveTo>
                  <a:lnTo>
                    <a:pt x="7695372" y="12129"/>
                  </a:lnTo>
                  <a:lnTo>
                    <a:pt x="25943615" y="26386924"/>
                  </a:lnTo>
                  <a:lnTo>
                    <a:pt x="1771650" y="2638692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E7E6E6"/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15" name="Right Triangle 14"/>
            <p:cNvSpPr/>
            <p:nvPr/>
          </p:nvSpPr>
          <p:spPr>
            <a:xfrm rot="10800000">
              <a:off x="40028178" y="-51887"/>
              <a:ext cx="6788784" cy="987174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E7E6E6"/>
                  </a:solidFill>
                </a:ln>
                <a:solidFill>
                  <a:schemeClr val="tx1"/>
                </a:solidFill>
              </a:endParaRPr>
            </a:p>
          </p:txBody>
        </p:sp>
      </p:grpSp>
      <p:sp>
        <p:nvSpPr>
          <p:cNvPr id="14" name="Slide Number Placeholder 1"/>
          <p:cNvSpPr txBox="1">
            <a:spLocks/>
          </p:cNvSpPr>
          <p:nvPr/>
        </p:nvSpPr>
        <p:spPr>
          <a:xfrm>
            <a:off x="1390389" y="25094709"/>
            <a:ext cx="955215" cy="553998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3511296" rtl="0" eaLnBrk="1" latinLnBrk="0" hangingPunct="1">
              <a:defRPr lang="en-US" sz="3600" b="0" i="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1755648" algn="l" defTabSz="3511296" rtl="0" eaLnBrk="1" latinLnBrk="0" hangingPunct="1">
              <a:defRPr sz="6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algn="l" defTabSz="3511296" rtl="0" eaLnBrk="1" latinLnBrk="0" hangingPunct="1">
              <a:defRPr sz="6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66944" algn="l" defTabSz="3511296" rtl="0" eaLnBrk="1" latinLnBrk="0" hangingPunct="1">
              <a:defRPr sz="6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022592" algn="l" defTabSz="3511296" rtl="0" eaLnBrk="1" latinLnBrk="0" hangingPunct="1">
              <a:defRPr sz="6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778240" algn="l" defTabSz="3511296" rtl="0" eaLnBrk="1" latinLnBrk="0" hangingPunct="1">
              <a:defRPr sz="6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533888" algn="l" defTabSz="3511296" rtl="0" eaLnBrk="1" latinLnBrk="0" hangingPunct="1">
              <a:defRPr sz="6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289536" algn="l" defTabSz="3511296" rtl="0" eaLnBrk="1" latinLnBrk="0" hangingPunct="1">
              <a:defRPr sz="6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045184" algn="l" defTabSz="3511296" rtl="0" eaLnBrk="1" latinLnBrk="0" hangingPunct="1">
              <a:defRPr sz="6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5C01996-2D0B-4E1B-998A-4107E0F8DE91}" type="slidenum">
              <a:rPr lang="ru-RU" smtClean="0">
                <a:solidFill>
                  <a:schemeClr val="tx1"/>
                </a:solidFill>
              </a:rPr>
              <a:pPr/>
              <a:t>3</a:t>
            </a:fld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16" name="Group 6"/>
          <p:cNvGrpSpPr/>
          <p:nvPr/>
        </p:nvGrpSpPr>
        <p:grpSpPr>
          <a:xfrm>
            <a:off x="24205088" y="4843288"/>
            <a:ext cx="22128168" cy="8413841"/>
            <a:chOff x="308541" y="602499"/>
            <a:chExt cx="7376919" cy="2700307"/>
          </a:xfrm>
        </p:grpSpPr>
        <p:sp>
          <p:nvSpPr>
            <p:cNvPr id="17" name="TextBox 16"/>
            <p:cNvSpPr txBox="1"/>
            <p:nvPr/>
          </p:nvSpPr>
          <p:spPr>
            <a:xfrm>
              <a:off x="308541" y="602499"/>
              <a:ext cx="6919098" cy="1800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>
                <a:lnSpc>
                  <a:spcPct val="75000"/>
                </a:lnSpc>
              </a:pPr>
              <a:r>
                <a:rPr lang="ru-RU" sz="23900" dirty="0" smtClean="0">
                  <a:latin typeface="Impact" charset="0"/>
                  <a:ea typeface="Impact" charset="0"/>
                  <a:cs typeface="Impact" charset="0"/>
                </a:rPr>
                <a:t>Наша</a:t>
              </a:r>
            </a:p>
            <a:p>
              <a:pPr defTabSz="914400">
                <a:lnSpc>
                  <a:spcPct val="75000"/>
                </a:lnSpc>
              </a:pPr>
              <a:r>
                <a:rPr lang="ru-RU" sz="23900" dirty="0" smtClean="0">
                  <a:solidFill>
                    <a:srgbClr val="FF9900"/>
                  </a:solidFill>
                  <a:latin typeface="Impact" charset="0"/>
                  <a:ea typeface="Impact" charset="0"/>
                  <a:cs typeface="Impact" charset="0"/>
                </a:rPr>
                <a:t>КОМАНДА</a:t>
              </a:r>
              <a:endParaRPr lang="en-US" sz="23900" dirty="0">
                <a:solidFill>
                  <a:srgbClr val="FF9900"/>
                </a:solidFill>
                <a:latin typeface="Impact" charset="0"/>
                <a:ea typeface="Impact" charset="0"/>
                <a:cs typeface="Impact" charset="0"/>
              </a:endParaRPr>
            </a:p>
          </p:txBody>
        </p:sp>
        <p:sp>
          <p:nvSpPr>
            <p:cNvPr id="18" name="Rectangle 4"/>
            <p:cNvSpPr/>
            <p:nvPr/>
          </p:nvSpPr>
          <p:spPr>
            <a:xfrm>
              <a:off x="327540" y="2313064"/>
              <a:ext cx="7357920" cy="989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4400">
                <a:lnSpc>
                  <a:spcPct val="120000"/>
                </a:lnSpc>
              </a:pPr>
              <a:r>
                <a:rPr lang="ru-RU" sz="5400" dirty="0">
                  <a:latin typeface="Calibri" charset="0"/>
                  <a:ea typeface="Calibri" charset="0"/>
                  <a:cs typeface="Calibri" charset="0"/>
                </a:rPr>
                <a:t>Команда основана в 2012 году и состоит из студентов разных факультетов и курсов. </a:t>
              </a:r>
              <a:r>
                <a:rPr lang="ru-RU" sz="5400" dirty="0" smtClean="0">
                  <a:latin typeface="Calibri" charset="0"/>
                  <a:ea typeface="Calibri" charset="0"/>
                  <a:cs typeface="Calibri" charset="0"/>
                </a:rPr>
                <a:t>Мы </a:t>
              </a:r>
              <a:r>
                <a:rPr lang="ru-RU" sz="5400" dirty="0">
                  <a:latin typeface="Calibri" charset="0"/>
                  <a:ea typeface="Calibri" charset="0"/>
                  <a:cs typeface="Calibri" charset="0"/>
                </a:rPr>
                <a:t>объединены общей целью – </a:t>
              </a:r>
              <a:r>
                <a:rPr lang="ru-RU" sz="5400" dirty="0" smtClean="0">
                  <a:latin typeface="Calibri" charset="0"/>
                  <a:ea typeface="Calibri" charset="0"/>
                  <a:cs typeface="Calibri" charset="0"/>
                </a:rPr>
                <a:t>созданием гоночного</a:t>
              </a:r>
              <a:endParaRPr lang="en-US" sz="5400" dirty="0" smtClean="0">
                <a:latin typeface="Calibri" charset="0"/>
                <a:ea typeface="Calibri" charset="0"/>
                <a:cs typeface="Calibri" charset="0"/>
              </a:endParaRPr>
            </a:p>
            <a:p>
              <a:pPr algn="r" defTabSz="914400">
                <a:lnSpc>
                  <a:spcPct val="120000"/>
                </a:lnSpc>
              </a:pPr>
              <a:r>
                <a:rPr lang="ru-RU" sz="5400" dirty="0" smtClean="0">
                  <a:latin typeface="Calibri" charset="0"/>
                  <a:ea typeface="Calibri" charset="0"/>
                  <a:cs typeface="Calibri" charset="0"/>
                </a:rPr>
                <a:t> болида-победителя международных </a:t>
              </a:r>
              <a:r>
                <a:rPr lang="ru-RU" sz="5400" dirty="0">
                  <a:latin typeface="Calibri" charset="0"/>
                  <a:ea typeface="Calibri" charset="0"/>
                  <a:cs typeface="Calibri" charset="0"/>
                </a:rPr>
                <a:t>соревнований</a:t>
              </a:r>
              <a:r>
                <a:rPr lang="ru-RU" sz="5400" dirty="0" smtClean="0">
                  <a:latin typeface="Calibri" charset="0"/>
                  <a:ea typeface="Calibri" charset="0"/>
                  <a:cs typeface="Calibri" charset="0"/>
                </a:rPr>
                <a:t>.</a:t>
              </a:r>
              <a:endParaRPr lang="ru-RU" sz="5400" dirty="0">
                <a:latin typeface="Calibri" charset="0"/>
                <a:ea typeface="Calibri" charset="0"/>
                <a:cs typeface="Calibri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600">
        <p:fade/>
      </p:transition>
    </mc:Choice>
    <mc:Fallback xmlns="">
      <p:transition spd="med" advTm="16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>
                <a:solidFill>
                  <a:schemeClr val="tx1"/>
                </a:solidFill>
              </a:rPr>
              <a:t>4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813543" y="10016586"/>
            <a:ext cx="4158085" cy="4158085"/>
          </a:xfrm>
          <a:prstGeom prst="ellipse">
            <a:avLst/>
          </a:prstGeom>
          <a:solidFill>
            <a:srgbClr val="313232"/>
          </a:solidFill>
          <a:ln w="161925" cap="flat" cmpd="sng" algn="ctr">
            <a:solidFill>
              <a:schemeClr val="accent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 Lt"/>
              <a:ea typeface="+mn-ea"/>
              <a:cs typeface="+mn-cs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16366883" y="553093"/>
            <a:ext cx="29892058" cy="7961470"/>
            <a:chOff x="8171835" y="2919933"/>
            <a:chExt cx="28523875" cy="7961470"/>
          </a:xfrm>
        </p:grpSpPr>
        <p:sp>
          <p:nvSpPr>
            <p:cNvPr id="38" name="TextBox 37"/>
            <p:cNvSpPr txBox="1"/>
            <p:nvPr/>
          </p:nvSpPr>
          <p:spPr>
            <a:xfrm>
              <a:off x="8171835" y="2919933"/>
              <a:ext cx="19591823" cy="21359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6600" dirty="0" smtClean="0">
                  <a:latin typeface="Impact" charset="0"/>
                  <a:ea typeface="Impact" charset="0"/>
                  <a:cs typeface="Impact" charset="0"/>
                </a:rPr>
                <a:t>FS RUSSIA</a:t>
              </a:r>
              <a:endParaRPr lang="en-US" sz="16600" dirty="0">
                <a:latin typeface="Impact" charset="0"/>
                <a:ea typeface="Impact" charset="0"/>
                <a:cs typeface="Impact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8171835" y="6726419"/>
              <a:ext cx="28523875" cy="4154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600" dirty="0">
                  <a:latin typeface="Calibri Light" charset="0"/>
                  <a:ea typeface="Calibri Light" charset="0"/>
                  <a:cs typeface="Calibri Light" charset="0"/>
                </a:rPr>
                <a:t>Не смотря на высокую конкуренцию мы добились максимально возможного результата. 7,5 тысяч зрителей были свидетелями нашей победы! </a:t>
              </a:r>
              <a:r>
                <a:rPr lang="ru-RU" sz="6600" dirty="0" smtClean="0">
                  <a:latin typeface="Calibri Light" charset="0"/>
                  <a:ea typeface="Calibri Light" charset="0"/>
                  <a:cs typeface="Calibri Light" charset="0"/>
                </a:rPr>
                <a:t>Кубок </a:t>
              </a:r>
              <a:r>
                <a:rPr lang="ru-RU" sz="6600" dirty="0">
                  <a:latin typeface="Calibri Light" charset="0"/>
                  <a:ea typeface="Calibri Light" charset="0"/>
                  <a:cs typeface="Calibri Light" charset="0"/>
                </a:rPr>
                <a:t>Инженеров - награда за первое место в общем зачете </a:t>
              </a:r>
              <a:r>
                <a:rPr lang="ru-RU" sz="6600" dirty="0" smtClean="0">
                  <a:latin typeface="Calibri Light" charset="0"/>
                  <a:ea typeface="Calibri Light" charset="0"/>
                  <a:cs typeface="Calibri Light" charset="0"/>
                </a:rPr>
                <a:t>в</a:t>
              </a:r>
              <a:r>
                <a:rPr lang="en-US" sz="6600" dirty="0" smtClean="0">
                  <a:latin typeface="Calibri Light" charset="0"/>
                  <a:ea typeface="Calibri Light" charset="0"/>
                  <a:cs typeface="Calibri Light" charset="0"/>
                </a:rPr>
                <a:t> 2015</a:t>
              </a:r>
              <a:r>
                <a:rPr lang="ru-RU" sz="6600" dirty="0">
                  <a:latin typeface="Calibri Light" charset="0"/>
                  <a:ea typeface="Calibri Light" charset="0"/>
                  <a:cs typeface="Calibri Light" charset="0"/>
                </a:rPr>
                <a:t> </a:t>
              </a:r>
              <a:r>
                <a:rPr lang="ru-RU" sz="6600" dirty="0" smtClean="0">
                  <a:latin typeface="Calibri Light" charset="0"/>
                  <a:ea typeface="Calibri Light" charset="0"/>
                  <a:cs typeface="Calibri Light" charset="0"/>
                </a:rPr>
                <a:t>и 2016 </a:t>
              </a:r>
              <a:r>
                <a:rPr lang="ru-RU" sz="6600" dirty="0">
                  <a:latin typeface="Calibri Light" charset="0"/>
                  <a:ea typeface="Calibri Light" charset="0"/>
                  <a:cs typeface="Calibri Light" charset="0"/>
                </a:rPr>
                <a:t>и за второе место в 2017 отражает высокий уровень инженеров и пилотов нашей </a:t>
              </a:r>
              <a:r>
                <a:rPr lang="ru-RU" sz="6600" dirty="0" smtClean="0">
                  <a:latin typeface="Calibri Light" charset="0"/>
                  <a:ea typeface="Calibri Light" charset="0"/>
                  <a:cs typeface="Calibri Light" charset="0"/>
                </a:rPr>
                <a:t>команды.</a:t>
              </a:r>
              <a:endParaRPr lang="ru-RU" sz="6600" dirty="0"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  <p:sp>
          <p:nvSpPr>
            <p:cNvPr id="44" name="Rectangle 38"/>
            <p:cNvSpPr/>
            <p:nvPr/>
          </p:nvSpPr>
          <p:spPr>
            <a:xfrm>
              <a:off x="8171835" y="4816895"/>
              <a:ext cx="2852387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800" dirty="0" smtClean="0">
                  <a:latin typeface="Calibri Light" charset="0"/>
                  <a:ea typeface="Calibri Light" charset="0"/>
                  <a:cs typeface="Calibri Light" charset="0"/>
                </a:rPr>
                <a:t>Москва, </a:t>
              </a:r>
              <a:r>
                <a:rPr lang="en-US" sz="4800" dirty="0" smtClean="0">
                  <a:latin typeface="Calibri Light" charset="0"/>
                  <a:ea typeface="Calibri Light" charset="0"/>
                  <a:cs typeface="Calibri Light" charset="0"/>
                </a:rPr>
                <a:t>fs-Russia.org</a:t>
              </a:r>
              <a:endParaRPr lang="ru-RU" sz="4800" dirty="0"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2536" y="1077793"/>
            <a:ext cx="10802978" cy="7770563"/>
          </a:xfrm>
          <a:prstGeom prst="rect">
            <a:avLst/>
          </a:prstGeom>
        </p:spPr>
      </p:pic>
      <p:sp>
        <p:nvSpPr>
          <p:cNvPr id="36" name="Rectangle 28"/>
          <p:cNvSpPr/>
          <p:nvPr/>
        </p:nvSpPr>
        <p:spPr>
          <a:xfrm>
            <a:off x="5719460" y="10485908"/>
            <a:ext cx="4403503" cy="2074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20000"/>
              </a:lnSpc>
            </a:pPr>
            <a:r>
              <a:rPr lang="ru-RU" sz="11500" dirty="0" smtClean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2015</a:t>
            </a:r>
            <a:endParaRPr lang="en-US" sz="8800" dirty="0">
              <a:solidFill>
                <a:schemeClr val="bg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28" name="Изображение 27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4632" y="14646442"/>
            <a:ext cx="7633799" cy="9869320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6329598" y="12227218"/>
            <a:ext cx="33051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dirty="0" smtClean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1 </a:t>
            </a:r>
            <a:r>
              <a:rPr lang="ru-RU" sz="7200" dirty="0" smtClean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место</a:t>
            </a:r>
            <a:endParaRPr lang="ru-RU" sz="7200" dirty="0">
              <a:solidFill>
                <a:schemeClr val="bg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33" name="Oval 16"/>
          <p:cNvSpPr/>
          <p:nvPr/>
        </p:nvSpPr>
        <p:spPr>
          <a:xfrm>
            <a:off x="13596351" y="10016586"/>
            <a:ext cx="4158085" cy="4158085"/>
          </a:xfrm>
          <a:prstGeom prst="ellipse">
            <a:avLst/>
          </a:prstGeom>
          <a:solidFill>
            <a:srgbClr val="313232"/>
          </a:solidFill>
          <a:ln w="161925" cap="flat" cmpd="sng" algn="ctr">
            <a:solidFill>
              <a:schemeClr val="accent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 Lt"/>
              <a:ea typeface="+mn-ea"/>
              <a:cs typeface="+mn-cs"/>
            </a:endParaRPr>
          </a:p>
        </p:txBody>
      </p:sp>
      <p:sp>
        <p:nvSpPr>
          <p:cNvPr id="34" name="Rectangle 28"/>
          <p:cNvSpPr/>
          <p:nvPr/>
        </p:nvSpPr>
        <p:spPr>
          <a:xfrm>
            <a:off x="13502268" y="10485908"/>
            <a:ext cx="4403503" cy="2074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20000"/>
              </a:lnSpc>
            </a:pPr>
            <a:r>
              <a:rPr lang="ru-RU" sz="11500" dirty="0" smtClean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2016</a:t>
            </a:r>
            <a:endParaRPr lang="en-US" sz="8800" dirty="0">
              <a:solidFill>
                <a:schemeClr val="bg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4112406" y="12227218"/>
            <a:ext cx="33051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dirty="0" smtClean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1 </a:t>
            </a:r>
            <a:r>
              <a:rPr lang="ru-RU" sz="7200" dirty="0" smtClean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место</a:t>
            </a:r>
            <a:endParaRPr lang="ru-RU" sz="7200" dirty="0">
              <a:solidFill>
                <a:schemeClr val="bg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45" name="Oval 16"/>
          <p:cNvSpPr/>
          <p:nvPr/>
        </p:nvSpPr>
        <p:spPr>
          <a:xfrm>
            <a:off x="21285076" y="10004197"/>
            <a:ext cx="4158085" cy="4158085"/>
          </a:xfrm>
          <a:prstGeom prst="ellipse">
            <a:avLst/>
          </a:prstGeom>
          <a:solidFill>
            <a:srgbClr val="313232"/>
          </a:solidFill>
          <a:ln w="161925" cap="flat" cmpd="sng" algn="ctr">
            <a:solidFill>
              <a:schemeClr val="accent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 Lt"/>
              <a:ea typeface="+mn-ea"/>
              <a:cs typeface="+mn-cs"/>
            </a:endParaRPr>
          </a:p>
        </p:txBody>
      </p:sp>
      <p:sp>
        <p:nvSpPr>
          <p:cNvPr id="46" name="Rectangle 28"/>
          <p:cNvSpPr/>
          <p:nvPr/>
        </p:nvSpPr>
        <p:spPr>
          <a:xfrm>
            <a:off x="21190993" y="10473519"/>
            <a:ext cx="4403503" cy="2074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20000"/>
              </a:lnSpc>
            </a:pPr>
            <a:r>
              <a:rPr lang="ru-RU" sz="11500" dirty="0" smtClean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2017</a:t>
            </a:r>
            <a:endParaRPr lang="en-US" sz="8800" dirty="0">
              <a:solidFill>
                <a:schemeClr val="bg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21801131" y="12214829"/>
            <a:ext cx="33051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2</a:t>
            </a:r>
            <a:r>
              <a:rPr lang="en-US" sz="7200" dirty="0" smtClean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 </a:t>
            </a:r>
            <a:r>
              <a:rPr lang="ru-RU" sz="7200" dirty="0" smtClean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место</a:t>
            </a:r>
            <a:endParaRPr lang="ru-RU" sz="7200" dirty="0">
              <a:solidFill>
                <a:schemeClr val="bg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42256" y="10004197"/>
            <a:ext cx="16820057" cy="1120636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7" name="Изображение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70365" y="14646442"/>
            <a:ext cx="7633799" cy="9869320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6098" y="14441714"/>
            <a:ext cx="7633799" cy="9869320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48" name="Rectangle 38"/>
          <p:cNvSpPr/>
          <p:nvPr/>
        </p:nvSpPr>
        <p:spPr>
          <a:xfrm>
            <a:off x="28942256" y="21694720"/>
            <a:ext cx="1680820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 smtClean="0">
                <a:latin typeface="Calibri Light" charset="0"/>
                <a:ea typeface="Calibri Light" charset="0"/>
                <a:cs typeface="Calibri Light" charset="0"/>
              </a:rPr>
              <a:t>С победой нашу команду поздравил мэр Москвы Сергей </a:t>
            </a:r>
            <a:r>
              <a:rPr lang="ru-RU" sz="6600" dirty="0" err="1" smtClean="0">
                <a:latin typeface="Calibri Light" charset="0"/>
                <a:ea typeface="Calibri Light" charset="0"/>
                <a:cs typeface="Calibri Light" charset="0"/>
              </a:rPr>
              <a:t>Собянин</a:t>
            </a:r>
            <a:r>
              <a:rPr lang="ru-RU" sz="6600" dirty="0" smtClean="0">
                <a:latin typeface="Calibri Light" charset="0"/>
                <a:ea typeface="Calibri Light" charset="0"/>
                <a:cs typeface="Calibri Light" charset="0"/>
              </a:rPr>
              <a:t>!</a:t>
            </a:r>
            <a:endParaRPr lang="ru-RU" sz="6600" dirty="0">
              <a:latin typeface="Calibri Light" charset="0"/>
              <a:ea typeface="Calibri Light" charset="0"/>
              <a:cs typeface="Calibri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90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805">
        <p14:prism/>
      </p:transition>
    </mc:Choice>
    <mc:Fallback xmlns="">
      <p:transition spd="slow" advTm="80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Hexagon 129"/>
          <p:cNvSpPr/>
          <p:nvPr/>
        </p:nvSpPr>
        <p:spPr>
          <a:xfrm rot="10800000" flipV="1">
            <a:off x="8161200" y="582961"/>
            <a:ext cx="13934339" cy="12308662"/>
          </a:xfrm>
          <a:prstGeom prst="hexagon">
            <a:avLst/>
          </a:prstGeom>
          <a:solidFill>
            <a:srgbClr val="4B4D4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720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31" name="Hexagon 130"/>
          <p:cNvSpPr/>
          <p:nvPr/>
        </p:nvSpPr>
        <p:spPr>
          <a:xfrm rot="10800000" flipV="1">
            <a:off x="19157279" y="6749827"/>
            <a:ext cx="13934339" cy="12308662"/>
          </a:xfrm>
          <a:prstGeom prst="hexagon">
            <a:avLst/>
          </a:prstGeom>
          <a:solidFill>
            <a:srgbClr val="4B4D4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720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32" name="Hexagon 131"/>
          <p:cNvSpPr/>
          <p:nvPr/>
        </p:nvSpPr>
        <p:spPr>
          <a:xfrm rot="10800000" flipV="1">
            <a:off x="30121800" y="12929716"/>
            <a:ext cx="13934339" cy="12308662"/>
          </a:xfrm>
          <a:prstGeom prst="hexagon">
            <a:avLst/>
          </a:prstGeom>
          <a:solidFill>
            <a:srgbClr val="4B4D4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720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35" name="Hexagon 7"/>
          <p:cNvSpPr/>
          <p:nvPr/>
        </p:nvSpPr>
        <p:spPr>
          <a:xfrm rot="10800000" flipV="1">
            <a:off x="8161197" y="6737292"/>
            <a:ext cx="13934339" cy="6154324"/>
          </a:xfrm>
          <a:custGeom>
            <a:avLst/>
            <a:gdLst>
              <a:gd name="connsiteX0" fmla="*/ 0 w 2606906"/>
              <a:gd name="connsiteY0" fmla="*/ 1151384 h 2302767"/>
              <a:gd name="connsiteX1" fmla="*/ 575692 w 2606906"/>
              <a:gd name="connsiteY1" fmla="*/ 1 h 2302767"/>
              <a:gd name="connsiteX2" fmla="*/ 2031214 w 2606906"/>
              <a:gd name="connsiteY2" fmla="*/ 1 h 2302767"/>
              <a:gd name="connsiteX3" fmla="*/ 2606906 w 2606906"/>
              <a:gd name="connsiteY3" fmla="*/ 1151384 h 2302767"/>
              <a:gd name="connsiteX4" fmla="*/ 2031214 w 2606906"/>
              <a:gd name="connsiteY4" fmla="*/ 2302766 h 2302767"/>
              <a:gd name="connsiteX5" fmla="*/ 575692 w 2606906"/>
              <a:gd name="connsiteY5" fmla="*/ 2302766 h 2302767"/>
              <a:gd name="connsiteX6" fmla="*/ 0 w 2606906"/>
              <a:gd name="connsiteY6" fmla="*/ 1151384 h 2302767"/>
              <a:gd name="connsiteX0" fmla="*/ 0 w 2606906"/>
              <a:gd name="connsiteY0" fmla="*/ 1151383 h 2302765"/>
              <a:gd name="connsiteX1" fmla="*/ 575692 w 2606906"/>
              <a:gd name="connsiteY1" fmla="*/ 0 h 2302765"/>
              <a:gd name="connsiteX2" fmla="*/ 2606906 w 2606906"/>
              <a:gd name="connsiteY2" fmla="*/ 1151383 h 2302765"/>
              <a:gd name="connsiteX3" fmla="*/ 2031214 w 2606906"/>
              <a:gd name="connsiteY3" fmla="*/ 2302765 h 2302765"/>
              <a:gd name="connsiteX4" fmla="*/ 575692 w 2606906"/>
              <a:gd name="connsiteY4" fmla="*/ 2302765 h 2302765"/>
              <a:gd name="connsiteX5" fmla="*/ 0 w 2606906"/>
              <a:gd name="connsiteY5" fmla="*/ 1151383 h 2302765"/>
              <a:gd name="connsiteX0" fmla="*/ 0 w 2606906"/>
              <a:gd name="connsiteY0" fmla="*/ 0 h 1151382"/>
              <a:gd name="connsiteX1" fmla="*/ 2606906 w 2606906"/>
              <a:gd name="connsiteY1" fmla="*/ 0 h 1151382"/>
              <a:gd name="connsiteX2" fmla="*/ 2031214 w 2606906"/>
              <a:gd name="connsiteY2" fmla="*/ 1151382 h 1151382"/>
              <a:gd name="connsiteX3" fmla="*/ 575692 w 2606906"/>
              <a:gd name="connsiteY3" fmla="*/ 1151382 h 1151382"/>
              <a:gd name="connsiteX4" fmla="*/ 0 w 2606906"/>
              <a:gd name="connsiteY4" fmla="*/ 0 h 1151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6906" h="1151382">
                <a:moveTo>
                  <a:pt x="0" y="0"/>
                </a:moveTo>
                <a:lnTo>
                  <a:pt x="2606906" y="0"/>
                </a:lnTo>
                <a:lnTo>
                  <a:pt x="2031214" y="1151382"/>
                </a:lnTo>
                <a:lnTo>
                  <a:pt x="575692" y="115138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>
              <a:alphaModFix amt="9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200" dirty="0">
              <a:solidFill>
                <a:schemeClr val="bg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36" name="Hexagon 7"/>
          <p:cNvSpPr/>
          <p:nvPr/>
        </p:nvSpPr>
        <p:spPr>
          <a:xfrm rot="10800000" flipV="1">
            <a:off x="19157275" y="12904155"/>
            <a:ext cx="13934339" cy="6154324"/>
          </a:xfrm>
          <a:custGeom>
            <a:avLst/>
            <a:gdLst>
              <a:gd name="connsiteX0" fmla="*/ 0 w 2606906"/>
              <a:gd name="connsiteY0" fmla="*/ 1151384 h 2302767"/>
              <a:gd name="connsiteX1" fmla="*/ 575692 w 2606906"/>
              <a:gd name="connsiteY1" fmla="*/ 1 h 2302767"/>
              <a:gd name="connsiteX2" fmla="*/ 2031214 w 2606906"/>
              <a:gd name="connsiteY2" fmla="*/ 1 h 2302767"/>
              <a:gd name="connsiteX3" fmla="*/ 2606906 w 2606906"/>
              <a:gd name="connsiteY3" fmla="*/ 1151384 h 2302767"/>
              <a:gd name="connsiteX4" fmla="*/ 2031214 w 2606906"/>
              <a:gd name="connsiteY4" fmla="*/ 2302766 h 2302767"/>
              <a:gd name="connsiteX5" fmla="*/ 575692 w 2606906"/>
              <a:gd name="connsiteY5" fmla="*/ 2302766 h 2302767"/>
              <a:gd name="connsiteX6" fmla="*/ 0 w 2606906"/>
              <a:gd name="connsiteY6" fmla="*/ 1151384 h 2302767"/>
              <a:gd name="connsiteX0" fmla="*/ 0 w 2606906"/>
              <a:gd name="connsiteY0" fmla="*/ 1151383 h 2302765"/>
              <a:gd name="connsiteX1" fmla="*/ 575692 w 2606906"/>
              <a:gd name="connsiteY1" fmla="*/ 0 h 2302765"/>
              <a:gd name="connsiteX2" fmla="*/ 2606906 w 2606906"/>
              <a:gd name="connsiteY2" fmla="*/ 1151383 h 2302765"/>
              <a:gd name="connsiteX3" fmla="*/ 2031214 w 2606906"/>
              <a:gd name="connsiteY3" fmla="*/ 2302765 h 2302765"/>
              <a:gd name="connsiteX4" fmla="*/ 575692 w 2606906"/>
              <a:gd name="connsiteY4" fmla="*/ 2302765 h 2302765"/>
              <a:gd name="connsiteX5" fmla="*/ 0 w 2606906"/>
              <a:gd name="connsiteY5" fmla="*/ 1151383 h 2302765"/>
              <a:gd name="connsiteX0" fmla="*/ 0 w 2606906"/>
              <a:gd name="connsiteY0" fmla="*/ 0 h 1151382"/>
              <a:gd name="connsiteX1" fmla="*/ 2606906 w 2606906"/>
              <a:gd name="connsiteY1" fmla="*/ 0 h 1151382"/>
              <a:gd name="connsiteX2" fmla="*/ 2031214 w 2606906"/>
              <a:gd name="connsiteY2" fmla="*/ 1151382 h 1151382"/>
              <a:gd name="connsiteX3" fmla="*/ 575692 w 2606906"/>
              <a:gd name="connsiteY3" fmla="*/ 1151382 h 1151382"/>
              <a:gd name="connsiteX4" fmla="*/ 0 w 2606906"/>
              <a:gd name="connsiteY4" fmla="*/ 0 h 1151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6906" h="1151382">
                <a:moveTo>
                  <a:pt x="0" y="0"/>
                </a:moveTo>
                <a:lnTo>
                  <a:pt x="2606906" y="0"/>
                </a:lnTo>
                <a:lnTo>
                  <a:pt x="2031214" y="1151382"/>
                </a:lnTo>
                <a:lnTo>
                  <a:pt x="575692" y="11513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0000"/>
            </a:blip>
            <a:stretch>
              <a:fillRect/>
            </a:stretch>
          </a:blip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200" dirty="0">
              <a:solidFill>
                <a:schemeClr val="bg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37" name="Hexagon 7"/>
          <p:cNvSpPr/>
          <p:nvPr/>
        </p:nvSpPr>
        <p:spPr>
          <a:xfrm rot="10800000" flipH="1" flipV="1">
            <a:off x="30137378" y="19084044"/>
            <a:ext cx="13918761" cy="6154324"/>
          </a:xfrm>
          <a:custGeom>
            <a:avLst/>
            <a:gdLst>
              <a:gd name="connsiteX0" fmla="*/ 0 w 2606906"/>
              <a:gd name="connsiteY0" fmla="*/ 1151384 h 2302767"/>
              <a:gd name="connsiteX1" fmla="*/ 575692 w 2606906"/>
              <a:gd name="connsiteY1" fmla="*/ 1 h 2302767"/>
              <a:gd name="connsiteX2" fmla="*/ 2031214 w 2606906"/>
              <a:gd name="connsiteY2" fmla="*/ 1 h 2302767"/>
              <a:gd name="connsiteX3" fmla="*/ 2606906 w 2606906"/>
              <a:gd name="connsiteY3" fmla="*/ 1151384 h 2302767"/>
              <a:gd name="connsiteX4" fmla="*/ 2031214 w 2606906"/>
              <a:gd name="connsiteY4" fmla="*/ 2302766 h 2302767"/>
              <a:gd name="connsiteX5" fmla="*/ 575692 w 2606906"/>
              <a:gd name="connsiteY5" fmla="*/ 2302766 h 2302767"/>
              <a:gd name="connsiteX6" fmla="*/ 0 w 2606906"/>
              <a:gd name="connsiteY6" fmla="*/ 1151384 h 2302767"/>
              <a:gd name="connsiteX0" fmla="*/ 0 w 2606906"/>
              <a:gd name="connsiteY0" fmla="*/ 1151383 h 2302765"/>
              <a:gd name="connsiteX1" fmla="*/ 575692 w 2606906"/>
              <a:gd name="connsiteY1" fmla="*/ 0 h 2302765"/>
              <a:gd name="connsiteX2" fmla="*/ 2606906 w 2606906"/>
              <a:gd name="connsiteY2" fmla="*/ 1151383 h 2302765"/>
              <a:gd name="connsiteX3" fmla="*/ 2031214 w 2606906"/>
              <a:gd name="connsiteY3" fmla="*/ 2302765 h 2302765"/>
              <a:gd name="connsiteX4" fmla="*/ 575692 w 2606906"/>
              <a:gd name="connsiteY4" fmla="*/ 2302765 h 2302765"/>
              <a:gd name="connsiteX5" fmla="*/ 0 w 2606906"/>
              <a:gd name="connsiteY5" fmla="*/ 1151383 h 2302765"/>
              <a:gd name="connsiteX0" fmla="*/ 0 w 2606906"/>
              <a:gd name="connsiteY0" fmla="*/ 0 h 1151382"/>
              <a:gd name="connsiteX1" fmla="*/ 2606906 w 2606906"/>
              <a:gd name="connsiteY1" fmla="*/ 0 h 1151382"/>
              <a:gd name="connsiteX2" fmla="*/ 2031214 w 2606906"/>
              <a:gd name="connsiteY2" fmla="*/ 1151382 h 1151382"/>
              <a:gd name="connsiteX3" fmla="*/ 575692 w 2606906"/>
              <a:gd name="connsiteY3" fmla="*/ 1151382 h 1151382"/>
              <a:gd name="connsiteX4" fmla="*/ 0 w 2606906"/>
              <a:gd name="connsiteY4" fmla="*/ 0 h 1151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6906" h="1151382">
                <a:moveTo>
                  <a:pt x="0" y="0"/>
                </a:moveTo>
                <a:lnTo>
                  <a:pt x="2606906" y="0"/>
                </a:lnTo>
                <a:lnTo>
                  <a:pt x="2031214" y="1151382"/>
                </a:lnTo>
                <a:lnTo>
                  <a:pt x="575692" y="115138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alphaModFix amt="9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200" dirty="0">
              <a:solidFill>
                <a:schemeClr val="bg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12107506" y="1386053"/>
            <a:ext cx="6041782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Formula Student </a:t>
            </a:r>
          </a:p>
          <a:p>
            <a:pPr algn="ctr"/>
            <a:r>
              <a:rPr lang="en-US" sz="6600" dirty="0" smtClean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East</a:t>
            </a:r>
            <a:endParaRPr lang="id-ID" sz="6600" dirty="0">
              <a:solidFill>
                <a:schemeClr val="bg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>
                <a:solidFill>
                  <a:schemeClr val="tx1"/>
                </a:solidFill>
              </a:rPr>
              <a:t>5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3297916" y="7605874"/>
            <a:ext cx="6041782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Formula Student </a:t>
            </a:r>
            <a:endParaRPr lang="en-US" sz="6600" dirty="0" smtClean="0">
              <a:solidFill>
                <a:schemeClr val="bg1"/>
              </a:solidFill>
              <a:latin typeface="Calibri Light" charset="0"/>
              <a:ea typeface="Calibri Light" charset="0"/>
              <a:cs typeface="Calibri Light" charset="0"/>
            </a:endParaRPr>
          </a:p>
          <a:p>
            <a:pPr algn="ctr"/>
            <a:r>
              <a:rPr lang="en-US" sz="6600" dirty="0" smtClean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Germany</a:t>
            </a:r>
            <a:endParaRPr lang="en-US" sz="6600" dirty="0">
              <a:solidFill>
                <a:schemeClr val="bg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4068099" y="13757290"/>
            <a:ext cx="6041782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Formula Student </a:t>
            </a:r>
          </a:p>
          <a:p>
            <a:pPr algn="ctr"/>
            <a:r>
              <a:rPr lang="en-US" sz="660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Czech republic</a:t>
            </a:r>
            <a:endParaRPr lang="id-ID" sz="6600" dirty="0">
              <a:solidFill>
                <a:schemeClr val="bg1"/>
              </a:solidFill>
              <a:latin typeface="Calibri Light" charset="0"/>
              <a:ea typeface="Calibri Light" charset="0"/>
              <a:cs typeface="Calibri Light" charset="0"/>
            </a:endParaRPr>
          </a:p>
          <a:p>
            <a:pPr algn="ctr"/>
            <a:endParaRPr lang="id-ID" sz="6600" dirty="0">
              <a:solidFill>
                <a:schemeClr val="bg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852960" y="4844302"/>
            <a:ext cx="105508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2016 г. </a:t>
            </a:r>
            <a:r>
              <a:rPr lang="ru-RU" sz="480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FSE – 14 место в общем зачете</a:t>
            </a:r>
          </a:p>
        </p:txBody>
      </p:sp>
      <p:sp>
        <p:nvSpPr>
          <p:cNvPr id="28" name="Rectangle 14"/>
          <p:cNvSpPr/>
          <p:nvPr/>
        </p:nvSpPr>
        <p:spPr>
          <a:xfrm>
            <a:off x="30596287" y="17145685"/>
            <a:ext cx="130009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2016 г. </a:t>
            </a:r>
            <a:r>
              <a:rPr lang="ru-RU" sz="480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FSCZ – 15 место в классе «</a:t>
            </a:r>
            <a:r>
              <a:rPr lang="ru-RU" sz="4800" dirty="0" err="1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Combustion</a:t>
            </a:r>
            <a:r>
              <a:rPr lang="ru-RU" sz="4800" dirty="0" smtClean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»</a:t>
            </a:r>
          </a:p>
          <a:p>
            <a:pPr algn="ctr"/>
            <a:r>
              <a:rPr lang="ru-RU" sz="540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2017 г.</a:t>
            </a:r>
            <a:r>
              <a:rPr lang="ru-RU" sz="480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 FSCZ – </a:t>
            </a:r>
            <a:r>
              <a:rPr lang="ru-RU" sz="4800" dirty="0" smtClean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29 </a:t>
            </a:r>
            <a:r>
              <a:rPr lang="ru-RU" sz="480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место в классе «</a:t>
            </a:r>
            <a:r>
              <a:rPr lang="ru-RU" sz="4800" dirty="0" err="1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Combustion</a:t>
            </a:r>
            <a:r>
              <a:rPr lang="ru-RU" sz="4800" dirty="0" smtClean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»</a:t>
            </a:r>
            <a:endParaRPr lang="ru-RU" sz="4800" dirty="0">
              <a:solidFill>
                <a:schemeClr val="bg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30" name="Rectangle 14"/>
          <p:cNvSpPr/>
          <p:nvPr/>
        </p:nvSpPr>
        <p:spPr>
          <a:xfrm>
            <a:off x="20026632" y="10965796"/>
            <a:ext cx="121931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2015 г. </a:t>
            </a:r>
            <a:r>
              <a:rPr lang="en-US" sz="480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FSG – 60 </a:t>
            </a:r>
            <a:r>
              <a:rPr lang="ru-RU" sz="480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место в классе «</a:t>
            </a:r>
            <a:r>
              <a:rPr lang="en-US" sz="480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Combustion»</a:t>
            </a:r>
          </a:p>
          <a:p>
            <a:pPr algn="ctr"/>
            <a:r>
              <a:rPr lang="en-US" sz="540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2016 </a:t>
            </a:r>
            <a:r>
              <a:rPr lang="ru-RU" sz="540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г. </a:t>
            </a:r>
            <a:r>
              <a:rPr lang="en-US" sz="480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FSG – 47 </a:t>
            </a:r>
            <a:r>
              <a:rPr lang="ru-RU" sz="480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место в классе «</a:t>
            </a:r>
            <a:r>
              <a:rPr lang="en-US" sz="480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Combustion»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96649" y="20871701"/>
            <a:ext cx="7157211" cy="546333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38956" y="15108912"/>
            <a:ext cx="8267279" cy="35205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4971" y="10813132"/>
            <a:ext cx="8426847" cy="2255318"/>
          </a:xfrm>
          <a:prstGeom prst="rect">
            <a:avLst/>
          </a:prstGeom>
        </p:spPr>
      </p:pic>
      <p:pic>
        <p:nvPicPr>
          <p:cNvPr id="19" name="Изображение 18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73686" y="15517272"/>
            <a:ext cx="28731411" cy="992823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2422819" y="1734234"/>
            <a:ext cx="22128638" cy="3797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30100" dirty="0" smtClean="0">
                <a:latin typeface="Impact" charset="0"/>
                <a:ea typeface="Impact" charset="0"/>
                <a:cs typeface="Impact" charset="0"/>
              </a:rPr>
              <a:t>Европейские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3436159" y="7331975"/>
            <a:ext cx="11115298" cy="3797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30100" smtClean="0">
                <a:latin typeface="Impact" charset="0"/>
                <a:ea typeface="Impact" charset="0"/>
                <a:cs typeface="Impact" charset="0"/>
              </a:rPr>
              <a:t>этапы</a:t>
            </a:r>
            <a:endParaRPr lang="ru-RU" sz="30100" dirty="0" smtClean="0">
              <a:latin typeface="Impact" charset="0"/>
              <a:ea typeface="Impact" charset="0"/>
              <a:cs typeface="Impac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89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796">
        <p14:prism/>
      </p:transition>
    </mc:Choice>
    <mc:Fallback xmlns="">
      <p:transition spd="slow" advTm="79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entagon 94"/>
          <p:cNvSpPr/>
          <p:nvPr/>
        </p:nvSpPr>
        <p:spPr>
          <a:xfrm>
            <a:off x="17773188" y="6793739"/>
            <a:ext cx="25412289" cy="15200917"/>
          </a:xfrm>
          <a:prstGeom prst="homePlate">
            <a:avLst>
              <a:gd name="adj" fmla="val 29123"/>
            </a:avLst>
          </a:prstGeom>
          <a:solidFill>
            <a:srgbClr val="1C1E2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>
                <a:solidFill>
                  <a:schemeClr val="tx1"/>
                </a:solidFill>
              </a:rPr>
              <a:t>6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 rot="5400000">
            <a:off x="10120748" y="4192242"/>
            <a:ext cx="3605402" cy="6434362"/>
          </a:xfrm>
          <a:prstGeom prst="rect">
            <a:avLst/>
          </a:prstGeom>
          <a:solidFill>
            <a:srgbClr val="4B4D4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12"/>
          <p:cNvSpPr/>
          <p:nvPr/>
        </p:nvSpPr>
        <p:spPr>
          <a:xfrm rot="5400000">
            <a:off x="14346454" y="6405355"/>
            <a:ext cx="4213154" cy="2640314"/>
          </a:xfrm>
          <a:custGeom>
            <a:avLst/>
            <a:gdLst>
              <a:gd name="connsiteX0" fmla="*/ 0 w 1016000"/>
              <a:gd name="connsiteY0" fmla="*/ 0 h 768404"/>
              <a:gd name="connsiteX1" fmla="*/ 1016000 w 1016000"/>
              <a:gd name="connsiteY1" fmla="*/ 0 h 768404"/>
              <a:gd name="connsiteX2" fmla="*/ 1016000 w 1016000"/>
              <a:gd name="connsiteY2" fmla="*/ 768404 h 768404"/>
              <a:gd name="connsiteX3" fmla="*/ 0 w 1016000"/>
              <a:gd name="connsiteY3" fmla="*/ 768404 h 768404"/>
              <a:gd name="connsiteX4" fmla="*/ 0 w 1016000"/>
              <a:gd name="connsiteY4" fmla="*/ 0 h 768404"/>
              <a:gd name="connsiteX0" fmla="*/ 729673 w 1745673"/>
              <a:gd name="connsiteY0" fmla="*/ 0 h 777641"/>
              <a:gd name="connsiteX1" fmla="*/ 1745673 w 1745673"/>
              <a:gd name="connsiteY1" fmla="*/ 0 h 777641"/>
              <a:gd name="connsiteX2" fmla="*/ 1745673 w 1745673"/>
              <a:gd name="connsiteY2" fmla="*/ 768404 h 777641"/>
              <a:gd name="connsiteX3" fmla="*/ 0 w 1745673"/>
              <a:gd name="connsiteY3" fmla="*/ 777641 h 777641"/>
              <a:gd name="connsiteX4" fmla="*/ 729673 w 1745673"/>
              <a:gd name="connsiteY4" fmla="*/ 0 h 777641"/>
              <a:gd name="connsiteX0" fmla="*/ 729673 w 1745673"/>
              <a:gd name="connsiteY0" fmla="*/ 0 h 777641"/>
              <a:gd name="connsiteX1" fmla="*/ 1745673 w 1745673"/>
              <a:gd name="connsiteY1" fmla="*/ 0 h 777641"/>
              <a:gd name="connsiteX2" fmla="*/ 1317048 w 1745673"/>
              <a:gd name="connsiteY2" fmla="*/ 770785 h 777641"/>
              <a:gd name="connsiteX3" fmla="*/ 0 w 1745673"/>
              <a:gd name="connsiteY3" fmla="*/ 777641 h 777641"/>
              <a:gd name="connsiteX4" fmla="*/ 729673 w 1745673"/>
              <a:gd name="connsiteY4" fmla="*/ 0 h 777641"/>
              <a:gd name="connsiteX0" fmla="*/ 720148 w 1736148"/>
              <a:gd name="connsiteY0" fmla="*/ 0 h 770785"/>
              <a:gd name="connsiteX1" fmla="*/ 1736148 w 1736148"/>
              <a:gd name="connsiteY1" fmla="*/ 0 h 770785"/>
              <a:gd name="connsiteX2" fmla="*/ 1307523 w 1736148"/>
              <a:gd name="connsiteY2" fmla="*/ 770785 h 770785"/>
              <a:gd name="connsiteX3" fmla="*/ 0 w 1736148"/>
              <a:gd name="connsiteY3" fmla="*/ 770497 h 770785"/>
              <a:gd name="connsiteX4" fmla="*/ 720148 w 1736148"/>
              <a:gd name="connsiteY4" fmla="*/ 0 h 770785"/>
              <a:gd name="connsiteX0" fmla="*/ 720148 w 1736148"/>
              <a:gd name="connsiteY0" fmla="*/ 0 h 770785"/>
              <a:gd name="connsiteX1" fmla="*/ 1736148 w 1736148"/>
              <a:gd name="connsiteY1" fmla="*/ 0 h 770785"/>
              <a:gd name="connsiteX2" fmla="*/ 1369545 w 1736148"/>
              <a:gd name="connsiteY2" fmla="*/ 770785 h 770785"/>
              <a:gd name="connsiteX3" fmla="*/ 0 w 1736148"/>
              <a:gd name="connsiteY3" fmla="*/ 770497 h 770785"/>
              <a:gd name="connsiteX4" fmla="*/ 720148 w 1736148"/>
              <a:gd name="connsiteY4" fmla="*/ 0 h 770785"/>
              <a:gd name="connsiteX0" fmla="*/ 446799 w 1736148"/>
              <a:gd name="connsiteY0" fmla="*/ 0 h 773231"/>
              <a:gd name="connsiteX1" fmla="*/ 1736148 w 1736148"/>
              <a:gd name="connsiteY1" fmla="*/ 2446 h 773231"/>
              <a:gd name="connsiteX2" fmla="*/ 1369545 w 1736148"/>
              <a:gd name="connsiteY2" fmla="*/ 773231 h 773231"/>
              <a:gd name="connsiteX3" fmla="*/ 0 w 1736148"/>
              <a:gd name="connsiteY3" fmla="*/ 772943 h 773231"/>
              <a:gd name="connsiteX4" fmla="*/ 446799 w 1736148"/>
              <a:gd name="connsiteY4" fmla="*/ 0 h 773231"/>
              <a:gd name="connsiteX0" fmla="*/ 446799 w 1605827"/>
              <a:gd name="connsiteY0" fmla="*/ 0 h 773231"/>
              <a:gd name="connsiteX1" fmla="*/ 1605827 w 1605827"/>
              <a:gd name="connsiteY1" fmla="*/ 2446 h 773231"/>
              <a:gd name="connsiteX2" fmla="*/ 1369545 w 1605827"/>
              <a:gd name="connsiteY2" fmla="*/ 773231 h 773231"/>
              <a:gd name="connsiteX3" fmla="*/ 0 w 1605827"/>
              <a:gd name="connsiteY3" fmla="*/ 772943 h 773231"/>
              <a:gd name="connsiteX4" fmla="*/ 446799 w 1605827"/>
              <a:gd name="connsiteY4" fmla="*/ 0 h 773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5827" h="773231">
                <a:moveTo>
                  <a:pt x="446799" y="0"/>
                </a:moveTo>
                <a:lnTo>
                  <a:pt x="1605827" y="2446"/>
                </a:lnTo>
                <a:lnTo>
                  <a:pt x="1369545" y="773231"/>
                </a:lnTo>
                <a:lnTo>
                  <a:pt x="0" y="772943"/>
                </a:lnTo>
                <a:lnTo>
                  <a:pt x="446799" y="0"/>
                </a:lnTo>
                <a:close/>
              </a:path>
            </a:pathLst>
          </a:custGeom>
          <a:solidFill>
            <a:srgbClr val="4B4D4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6897681" y="5606716"/>
            <a:ext cx="3605226" cy="3605226"/>
          </a:xfrm>
          <a:prstGeom prst="ellipse">
            <a:avLst/>
          </a:prstGeom>
          <a:solidFill>
            <a:srgbClr val="4B4D4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12"/>
          <p:cNvSpPr/>
          <p:nvPr/>
        </p:nvSpPr>
        <p:spPr>
          <a:xfrm rot="5400000">
            <a:off x="14636673" y="9708138"/>
            <a:ext cx="3661735" cy="2669340"/>
          </a:xfrm>
          <a:custGeom>
            <a:avLst/>
            <a:gdLst>
              <a:gd name="connsiteX0" fmla="*/ 0 w 1016000"/>
              <a:gd name="connsiteY0" fmla="*/ 0 h 768404"/>
              <a:gd name="connsiteX1" fmla="*/ 1016000 w 1016000"/>
              <a:gd name="connsiteY1" fmla="*/ 0 h 768404"/>
              <a:gd name="connsiteX2" fmla="*/ 1016000 w 1016000"/>
              <a:gd name="connsiteY2" fmla="*/ 768404 h 768404"/>
              <a:gd name="connsiteX3" fmla="*/ 0 w 1016000"/>
              <a:gd name="connsiteY3" fmla="*/ 768404 h 768404"/>
              <a:gd name="connsiteX4" fmla="*/ 0 w 1016000"/>
              <a:gd name="connsiteY4" fmla="*/ 0 h 768404"/>
              <a:gd name="connsiteX0" fmla="*/ 729673 w 1745673"/>
              <a:gd name="connsiteY0" fmla="*/ 0 h 777641"/>
              <a:gd name="connsiteX1" fmla="*/ 1745673 w 1745673"/>
              <a:gd name="connsiteY1" fmla="*/ 0 h 777641"/>
              <a:gd name="connsiteX2" fmla="*/ 1745673 w 1745673"/>
              <a:gd name="connsiteY2" fmla="*/ 768404 h 777641"/>
              <a:gd name="connsiteX3" fmla="*/ 0 w 1745673"/>
              <a:gd name="connsiteY3" fmla="*/ 777641 h 777641"/>
              <a:gd name="connsiteX4" fmla="*/ 729673 w 1745673"/>
              <a:gd name="connsiteY4" fmla="*/ 0 h 777641"/>
              <a:gd name="connsiteX0" fmla="*/ 729673 w 1745673"/>
              <a:gd name="connsiteY0" fmla="*/ 0 h 777641"/>
              <a:gd name="connsiteX1" fmla="*/ 1745673 w 1745673"/>
              <a:gd name="connsiteY1" fmla="*/ 0 h 777641"/>
              <a:gd name="connsiteX2" fmla="*/ 1317048 w 1745673"/>
              <a:gd name="connsiteY2" fmla="*/ 770785 h 777641"/>
              <a:gd name="connsiteX3" fmla="*/ 0 w 1745673"/>
              <a:gd name="connsiteY3" fmla="*/ 777641 h 777641"/>
              <a:gd name="connsiteX4" fmla="*/ 729673 w 1745673"/>
              <a:gd name="connsiteY4" fmla="*/ 0 h 777641"/>
              <a:gd name="connsiteX0" fmla="*/ 720148 w 1736148"/>
              <a:gd name="connsiteY0" fmla="*/ 0 h 770785"/>
              <a:gd name="connsiteX1" fmla="*/ 1736148 w 1736148"/>
              <a:gd name="connsiteY1" fmla="*/ 0 h 770785"/>
              <a:gd name="connsiteX2" fmla="*/ 1307523 w 1736148"/>
              <a:gd name="connsiteY2" fmla="*/ 770785 h 770785"/>
              <a:gd name="connsiteX3" fmla="*/ 0 w 1736148"/>
              <a:gd name="connsiteY3" fmla="*/ 770497 h 770785"/>
              <a:gd name="connsiteX4" fmla="*/ 720148 w 1736148"/>
              <a:gd name="connsiteY4" fmla="*/ 0 h 770785"/>
              <a:gd name="connsiteX0" fmla="*/ 720148 w 1736148"/>
              <a:gd name="connsiteY0" fmla="*/ 0 h 770497"/>
              <a:gd name="connsiteX1" fmla="*/ 1736148 w 1736148"/>
              <a:gd name="connsiteY1" fmla="*/ 0 h 770497"/>
              <a:gd name="connsiteX2" fmla="*/ 1590892 w 1736148"/>
              <a:gd name="connsiteY2" fmla="*/ 768404 h 770497"/>
              <a:gd name="connsiteX3" fmla="*/ 0 w 1736148"/>
              <a:gd name="connsiteY3" fmla="*/ 770497 h 770497"/>
              <a:gd name="connsiteX4" fmla="*/ 720148 w 1736148"/>
              <a:gd name="connsiteY4" fmla="*/ 0 h 770497"/>
              <a:gd name="connsiteX0" fmla="*/ 429636 w 1445636"/>
              <a:gd name="connsiteY0" fmla="*/ 0 h 768404"/>
              <a:gd name="connsiteX1" fmla="*/ 1445636 w 1445636"/>
              <a:gd name="connsiteY1" fmla="*/ 0 h 768404"/>
              <a:gd name="connsiteX2" fmla="*/ 1300380 w 1445636"/>
              <a:gd name="connsiteY2" fmla="*/ 768404 h 768404"/>
              <a:gd name="connsiteX3" fmla="*/ 0 w 1445636"/>
              <a:gd name="connsiteY3" fmla="*/ 768116 h 768404"/>
              <a:gd name="connsiteX4" fmla="*/ 429636 w 1445636"/>
              <a:gd name="connsiteY4" fmla="*/ 0 h 768404"/>
              <a:gd name="connsiteX0" fmla="*/ 433913 w 1449913"/>
              <a:gd name="connsiteY0" fmla="*/ 0 h 771964"/>
              <a:gd name="connsiteX1" fmla="*/ 1449913 w 1449913"/>
              <a:gd name="connsiteY1" fmla="*/ 0 h 771964"/>
              <a:gd name="connsiteX2" fmla="*/ 1304657 w 1449913"/>
              <a:gd name="connsiteY2" fmla="*/ 768404 h 771964"/>
              <a:gd name="connsiteX3" fmla="*/ 0 w 1449913"/>
              <a:gd name="connsiteY3" fmla="*/ 771964 h 771964"/>
              <a:gd name="connsiteX4" fmla="*/ 433913 w 1449913"/>
              <a:gd name="connsiteY4" fmla="*/ 0 h 771964"/>
              <a:gd name="connsiteX0" fmla="*/ 433913 w 1449913"/>
              <a:gd name="connsiteY0" fmla="*/ 0 h 774176"/>
              <a:gd name="connsiteX1" fmla="*/ 1449913 w 1449913"/>
              <a:gd name="connsiteY1" fmla="*/ 0 h 774176"/>
              <a:gd name="connsiteX2" fmla="*/ 1306795 w 1449913"/>
              <a:gd name="connsiteY2" fmla="*/ 774176 h 774176"/>
              <a:gd name="connsiteX3" fmla="*/ 0 w 1449913"/>
              <a:gd name="connsiteY3" fmla="*/ 771964 h 774176"/>
              <a:gd name="connsiteX4" fmla="*/ 433913 w 1449913"/>
              <a:gd name="connsiteY4" fmla="*/ 0 h 774176"/>
              <a:gd name="connsiteX0" fmla="*/ 429635 w 1445635"/>
              <a:gd name="connsiteY0" fmla="*/ 0 h 777737"/>
              <a:gd name="connsiteX1" fmla="*/ 1445635 w 1445635"/>
              <a:gd name="connsiteY1" fmla="*/ 0 h 777737"/>
              <a:gd name="connsiteX2" fmla="*/ 1302517 w 1445635"/>
              <a:gd name="connsiteY2" fmla="*/ 774176 h 777737"/>
              <a:gd name="connsiteX3" fmla="*/ 0 w 1445635"/>
              <a:gd name="connsiteY3" fmla="*/ 777737 h 777737"/>
              <a:gd name="connsiteX4" fmla="*/ 429635 w 1445635"/>
              <a:gd name="connsiteY4" fmla="*/ 0 h 777737"/>
              <a:gd name="connsiteX0" fmla="*/ 431773 w 1447773"/>
              <a:gd name="connsiteY0" fmla="*/ 0 h 774176"/>
              <a:gd name="connsiteX1" fmla="*/ 1447773 w 1447773"/>
              <a:gd name="connsiteY1" fmla="*/ 0 h 774176"/>
              <a:gd name="connsiteX2" fmla="*/ 1304655 w 1447773"/>
              <a:gd name="connsiteY2" fmla="*/ 774176 h 774176"/>
              <a:gd name="connsiteX3" fmla="*/ 0 w 1447773"/>
              <a:gd name="connsiteY3" fmla="*/ 773889 h 774176"/>
              <a:gd name="connsiteX4" fmla="*/ 431773 w 1447773"/>
              <a:gd name="connsiteY4" fmla="*/ 0 h 774176"/>
              <a:gd name="connsiteX0" fmla="*/ 429634 w 1447773"/>
              <a:gd name="connsiteY0" fmla="*/ 0 h 774176"/>
              <a:gd name="connsiteX1" fmla="*/ 1447773 w 1447773"/>
              <a:gd name="connsiteY1" fmla="*/ 0 h 774176"/>
              <a:gd name="connsiteX2" fmla="*/ 1304655 w 1447773"/>
              <a:gd name="connsiteY2" fmla="*/ 774176 h 774176"/>
              <a:gd name="connsiteX3" fmla="*/ 0 w 1447773"/>
              <a:gd name="connsiteY3" fmla="*/ 773889 h 774176"/>
              <a:gd name="connsiteX4" fmla="*/ 429634 w 1447773"/>
              <a:gd name="connsiteY4" fmla="*/ 0 h 774176"/>
              <a:gd name="connsiteX0" fmla="*/ 436049 w 1454188"/>
              <a:gd name="connsiteY0" fmla="*/ 0 h 774176"/>
              <a:gd name="connsiteX1" fmla="*/ 1454188 w 1454188"/>
              <a:gd name="connsiteY1" fmla="*/ 0 h 774176"/>
              <a:gd name="connsiteX2" fmla="*/ 1311070 w 1454188"/>
              <a:gd name="connsiteY2" fmla="*/ 774176 h 774176"/>
              <a:gd name="connsiteX3" fmla="*/ 0 w 1454188"/>
              <a:gd name="connsiteY3" fmla="*/ 773889 h 774176"/>
              <a:gd name="connsiteX4" fmla="*/ 436049 w 1454188"/>
              <a:gd name="connsiteY4" fmla="*/ 0 h 774176"/>
              <a:gd name="connsiteX0" fmla="*/ 436049 w 1458640"/>
              <a:gd name="connsiteY0" fmla="*/ 0 h 774176"/>
              <a:gd name="connsiteX1" fmla="*/ 1454188 w 1458640"/>
              <a:gd name="connsiteY1" fmla="*/ 0 h 774176"/>
              <a:gd name="connsiteX2" fmla="*/ 1458640 w 1458640"/>
              <a:gd name="connsiteY2" fmla="*/ 774176 h 774176"/>
              <a:gd name="connsiteX3" fmla="*/ 0 w 1458640"/>
              <a:gd name="connsiteY3" fmla="*/ 773889 h 774176"/>
              <a:gd name="connsiteX4" fmla="*/ 436049 w 1458640"/>
              <a:gd name="connsiteY4" fmla="*/ 0 h 774176"/>
              <a:gd name="connsiteX0" fmla="*/ 436049 w 1454363"/>
              <a:gd name="connsiteY0" fmla="*/ 0 h 774176"/>
              <a:gd name="connsiteX1" fmla="*/ 1454188 w 1454363"/>
              <a:gd name="connsiteY1" fmla="*/ 0 h 774176"/>
              <a:gd name="connsiteX2" fmla="*/ 1454363 w 1454363"/>
              <a:gd name="connsiteY2" fmla="*/ 774176 h 774176"/>
              <a:gd name="connsiteX3" fmla="*/ 0 w 1454363"/>
              <a:gd name="connsiteY3" fmla="*/ 773889 h 774176"/>
              <a:gd name="connsiteX4" fmla="*/ 436049 w 1454363"/>
              <a:gd name="connsiteY4" fmla="*/ 0 h 774176"/>
              <a:gd name="connsiteX0" fmla="*/ 369749 w 1388063"/>
              <a:gd name="connsiteY0" fmla="*/ 0 h 774176"/>
              <a:gd name="connsiteX1" fmla="*/ 1387888 w 1388063"/>
              <a:gd name="connsiteY1" fmla="*/ 0 h 774176"/>
              <a:gd name="connsiteX2" fmla="*/ 1388063 w 1388063"/>
              <a:gd name="connsiteY2" fmla="*/ 774176 h 774176"/>
              <a:gd name="connsiteX3" fmla="*/ 0 w 1388063"/>
              <a:gd name="connsiteY3" fmla="*/ 771964 h 774176"/>
              <a:gd name="connsiteX4" fmla="*/ 369749 w 1388063"/>
              <a:gd name="connsiteY4" fmla="*/ 0 h 774176"/>
              <a:gd name="connsiteX0" fmla="*/ 236254 w 1388063"/>
              <a:gd name="connsiteY0" fmla="*/ 0 h 774176"/>
              <a:gd name="connsiteX1" fmla="*/ 1387888 w 1388063"/>
              <a:gd name="connsiteY1" fmla="*/ 0 h 774176"/>
              <a:gd name="connsiteX2" fmla="*/ 1388063 w 1388063"/>
              <a:gd name="connsiteY2" fmla="*/ 774176 h 774176"/>
              <a:gd name="connsiteX3" fmla="*/ 0 w 1388063"/>
              <a:gd name="connsiteY3" fmla="*/ 771964 h 774176"/>
              <a:gd name="connsiteX4" fmla="*/ 236254 w 1388063"/>
              <a:gd name="connsiteY4" fmla="*/ 0 h 77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8063" h="774176">
                <a:moveTo>
                  <a:pt x="236254" y="0"/>
                </a:moveTo>
                <a:lnTo>
                  <a:pt x="1387888" y="0"/>
                </a:lnTo>
                <a:cubicBezTo>
                  <a:pt x="1387946" y="258059"/>
                  <a:pt x="1388005" y="516117"/>
                  <a:pt x="1388063" y="774176"/>
                </a:cubicBezTo>
                <a:lnTo>
                  <a:pt x="0" y="771964"/>
                </a:lnTo>
                <a:lnTo>
                  <a:pt x="236254" y="0"/>
                </a:lnTo>
                <a:close/>
              </a:path>
            </a:pathLst>
          </a:custGeom>
          <a:solidFill>
            <a:srgbClr val="4B4D4D">
              <a:alpha val="82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93" name="Rectangle 92"/>
          <p:cNvSpPr/>
          <p:nvPr/>
        </p:nvSpPr>
        <p:spPr>
          <a:xfrm rot="5400000">
            <a:off x="10093074" y="7825656"/>
            <a:ext cx="3660746" cy="6434363"/>
          </a:xfrm>
          <a:prstGeom prst="rect">
            <a:avLst/>
          </a:prstGeom>
          <a:solidFill>
            <a:srgbClr val="4B4D4D">
              <a:alpha val="82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94" name="Oval 93"/>
          <p:cNvSpPr/>
          <p:nvPr/>
        </p:nvSpPr>
        <p:spPr>
          <a:xfrm>
            <a:off x="6897684" y="9211998"/>
            <a:ext cx="3654739" cy="3654740"/>
          </a:xfrm>
          <a:prstGeom prst="ellipse">
            <a:avLst/>
          </a:prstGeom>
          <a:solidFill>
            <a:srgbClr val="4B4D4D">
              <a:alpha val="82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72" name="Rectangle 12"/>
          <p:cNvSpPr/>
          <p:nvPr/>
        </p:nvSpPr>
        <p:spPr>
          <a:xfrm rot="16200000" flipV="1">
            <a:off x="14626324" y="13373298"/>
            <a:ext cx="3682449" cy="2669330"/>
          </a:xfrm>
          <a:custGeom>
            <a:avLst/>
            <a:gdLst>
              <a:gd name="connsiteX0" fmla="*/ 0 w 1016000"/>
              <a:gd name="connsiteY0" fmla="*/ 0 h 768404"/>
              <a:gd name="connsiteX1" fmla="*/ 1016000 w 1016000"/>
              <a:gd name="connsiteY1" fmla="*/ 0 h 768404"/>
              <a:gd name="connsiteX2" fmla="*/ 1016000 w 1016000"/>
              <a:gd name="connsiteY2" fmla="*/ 768404 h 768404"/>
              <a:gd name="connsiteX3" fmla="*/ 0 w 1016000"/>
              <a:gd name="connsiteY3" fmla="*/ 768404 h 768404"/>
              <a:gd name="connsiteX4" fmla="*/ 0 w 1016000"/>
              <a:gd name="connsiteY4" fmla="*/ 0 h 768404"/>
              <a:gd name="connsiteX0" fmla="*/ 729673 w 1745673"/>
              <a:gd name="connsiteY0" fmla="*/ 0 h 777641"/>
              <a:gd name="connsiteX1" fmla="*/ 1745673 w 1745673"/>
              <a:gd name="connsiteY1" fmla="*/ 0 h 777641"/>
              <a:gd name="connsiteX2" fmla="*/ 1745673 w 1745673"/>
              <a:gd name="connsiteY2" fmla="*/ 768404 h 777641"/>
              <a:gd name="connsiteX3" fmla="*/ 0 w 1745673"/>
              <a:gd name="connsiteY3" fmla="*/ 777641 h 777641"/>
              <a:gd name="connsiteX4" fmla="*/ 729673 w 1745673"/>
              <a:gd name="connsiteY4" fmla="*/ 0 h 777641"/>
              <a:gd name="connsiteX0" fmla="*/ 729673 w 1745673"/>
              <a:gd name="connsiteY0" fmla="*/ 0 h 777641"/>
              <a:gd name="connsiteX1" fmla="*/ 1745673 w 1745673"/>
              <a:gd name="connsiteY1" fmla="*/ 0 h 777641"/>
              <a:gd name="connsiteX2" fmla="*/ 1317048 w 1745673"/>
              <a:gd name="connsiteY2" fmla="*/ 770785 h 777641"/>
              <a:gd name="connsiteX3" fmla="*/ 0 w 1745673"/>
              <a:gd name="connsiteY3" fmla="*/ 777641 h 777641"/>
              <a:gd name="connsiteX4" fmla="*/ 729673 w 1745673"/>
              <a:gd name="connsiteY4" fmla="*/ 0 h 777641"/>
              <a:gd name="connsiteX0" fmla="*/ 720148 w 1736148"/>
              <a:gd name="connsiteY0" fmla="*/ 0 h 770785"/>
              <a:gd name="connsiteX1" fmla="*/ 1736148 w 1736148"/>
              <a:gd name="connsiteY1" fmla="*/ 0 h 770785"/>
              <a:gd name="connsiteX2" fmla="*/ 1307523 w 1736148"/>
              <a:gd name="connsiteY2" fmla="*/ 770785 h 770785"/>
              <a:gd name="connsiteX3" fmla="*/ 0 w 1736148"/>
              <a:gd name="connsiteY3" fmla="*/ 770497 h 770785"/>
              <a:gd name="connsiteX4" fmla="*/ 720148 w 1736148"/>
              <a:gd name="connsiteY4" fmla="*/ 0 h 770785"/>
              <a:gd name="connsiteX0" fmla="*/ 720148 w 1736148"/>
              <a:gd name="connsiteY0" fmla="*/ 0 h 770497"/>
              <a:gd name="connsiteX1" fmla="*/ 1736148 w 1736148"/>
              <a:gd name="connsiteY1" fmla="*/ 0 h 770497"/>
              <a:gd name="connsiteX2" fmla="*/ 1590892 w 1736148"/>
              <a:gd name="connsiteY2" fmla="*/ 768404 h 770497"/>
              <a:gd name="connsiteX3" fmla="*/ 0 w 1736148"/>
              <a:gd name="connsiteY3" fmla="*/ 770497 h 770497"/>
              <a:gd name="connsiteX4" fmla="*/ 720148 w 1736148"/>
              <a:gd name="connsiteY4" fmla="*/ 0 h 770497"/>
              <a:gd name="connsiteX0" fmla="*/ 429636 w 1445636"/>
              <a:gd name="connsiteY0" fmla="*/ 0 h 768404"/>
              <a:gd name="connsiteX1" fmla="*/ 1445636 w 1445636"/>
              <a:gd name="connsiteY1" fmla="*/ 0 h 768404"/>
              <a:gd name="connsiteX2" fmla="*/ 1300380 w 1445636"/>
              <a:gd name="connsiteY2" fmla="*/ 768404 h 768404"/>
              <a:gd name="connsiteX3" fmla="*/ 0 w 1445636"/>
              <a:gd name="connsiteY3" fmla="*/ 768116 h 768404"/>
              <a:gd name="connsiteX4" fmla="*/ 429636 w 1445636"/>
              <a:gd name="connsiteY4" fmla="*/ 0 h 768404"/>
              <a:gd name="connsiteX0" fmla="*/ 433913 w 1449913"/>
              <a:gd name="connsiteY0" fmla="*/ 0 h 771964"/>
              <a:gd name="connsiteX1" fmla="*/ 1449913 w 1449913"/>
              <a:gd name="connsiteY1" fmla="*/ 0 h 771964"/>
              <a:gd name="connsiteX2" fmla="*/ 1304657 w 1449913"/>
              <a:gd name="connsiteY2" fmla="*/ 768404 h 771964"/>
              <a:gd name="connsiteX3" fmla="*/ 0 w 1449913"/>
              <a:gd name="connsiteY3" fmla="*/ 771964 h 771964"/>
              <a:gd name="connsiteX4" fmla="*/ 433913 w 1449913"/>
              <a:gd name="connsiteY4" fmla="*/ 0 h 771964"/>
              <a:gd name="connsiteX0" fmla="*/ 433913 w 1449913"/>
              <a:gd name="connsiteY0" fmla="*/ 0 h 774176"/>
              <a:gd name="connsiteX1" fmla="*/ 1449913 w 1449913"/>
              <a:gd name="connsiteY1" fmla="*/ 0 h 774176"/>
              <a:gd name="connsiteX2" fmla="*/ 1306795 w 1449913"/>
              <a:gd name="connsiteY2" fmla="*/ 774176 h 774176"/>
              <a:gd name="connsiteX3" fmla="*/ 0 w 1449913"/>
              <a:gd name="connsiteY3" fmla="*/ 771964 h 774176"/>
              <a:gd name="connsiteX4" fmla="*/ 433913 w 1449913"/>
              <a:gd name="connsiteY4" fmla="*/ 0 h 774176"/>
              <a:gd name="connsiteX0" fmla="*/ 429635 w 1445635"/>
              <a:gd name="connsiteY0" fmla="*/ 0 h 777737"/>
              <a:gd name="connsiteX1" fmla="*/ 1445635 w 1445635"/>
              <a:gd name="connsiteY1" fmla="*/ 0 h 777737"/>
              <a:gd name="connsiteX2" fmla="*/ 1302517 w 1445635"/>
              <a:gd name="connsiteY2" fmla="*/ 774176 h 777737"/>
              <a:gd name="connsiteX3" fmla="*/ 0 w 1445635"/>
              <a:gd name="connsiteY3" fmla="*/ 777737 h 777737"/>
              <a:gd name="connsiteX4" fmla="*/ 429635 w 1445635"/>
              <a:gd name="connsiteY4" fmla="*/ 0 h 777737"/>
              <a:gd name="connsiteX0" fmla="*/ 431773 w 1447773"/>
              <a:gd name="connsiteY0" fmla="*/ 0 h 774176"/>
              <a:gd name="connsiteX1" fmla="*/ 1447773 w 1447773"/>
              <a:gd name="connsiteY1" fmla="*/ 0 h 774176"/>
              <a:gd name="connsiteX2" fmla="*/ 1304655 w 1447773"/>
              <a:gd name="connsiteY2" fmla="*/ 774176 h 774176"/>
              <a:gd name="connsiteX3" fmla="*/ 0 w 1447773"/>
              <a:gd name="connsiteY3" fmla="*/ 773889 h 774176"/>
              <a:gd name="connsiteX4" fmla="*/ 431773 w 1447773"/>
              <a:gd name="connsiteY4" fmla="*/ 0 h 774176"/>
              <a:gd name="connsiteX0" fmla="*/ 429634 w 1447773"/>
              <a:gd name="connsiteY0" fmla="*/ 0 h 774176"/>
              <a:gd name="connsiteX1" fmla="*/ 1447773 w 1447773"/>
              <a:gd name="connsiteY1" fmla="*/ 0 h 774176"/>
              <a:gd name="connsiteX2" fmla="*/ 1304655 w 1447773"/>
              <a:gd name="connsiteY2" fmla="*/ 774176 h 774176"/>
              <a:gd name="connsiteX3" fmla="*/ 0 w 1447773"/>
              <a:gd name="connsiteY3" fmla="*/ 773889 h 774176"/>
              <a:gd name="connsiteX4" fmla="*/ 429634 w 1447773"/>
              <a:gd name="connsiteY4" fmla="*/ 0 h 774176"/>
              <a:gd name="connsiteX0" fmla="*/ 436049 w 1454188"/>
              <a:gd name="connsiteY0" fmla="*/ 0 h 774176"/>
              <a:gd name="connsiteX1" fmla="*/ 1454188 w 1454188"/>
              <a:gd name="connsiteY1" fmla="*/ 0 h 774176"/>
              <a:gd name="connsiteX2" fmla="*/ 1311070 w 1454188"/>
              <a:gd name="connsiteY2" fmla="*/ 774176 h 774176"/>
              <a:gd name="connsiteX3" fmla="*/ 0 w 1454188"/>
              <a:gd name="connsiteY3" fmla="*/ 773889 h 774176"/>
              <a:gd name="connsiteX4" fmla="*/ 436049 w 1454188"/>
              <a:gd name="connsiteY4" fmla="*/ 0 h 774176"/>
              <a:gd name="connsiteX0" fmla="*/ 436049 w 1458640"/>
              <a:gd name="connsiteY0" fmla="*/ 0 h 774176"/>
              <a:gd name="connsiteX1" fmla="*/ 1454188 w 1458640"/>
              <a:gd name="connsiteY1" fmla="*/ 0 h 774176"/>
              <a:gd name="connsiteX2" fmla="*/ 1458640 w 1458640"/>
              <a:gd name="connsiteY2" fmla="*/ 774176 h 774176"/>
              <a:gd name="connsiteX3" fmla="*/ 0 w 1458640"/>
              <a:gd name="connsiteY3" fmla="*/ 773889 h 774176"/>
              <a:gd name="connsiteX4" fmla="*/ 436049 w 1458640"/>
              <a:gd name="connsiteY4" fmla="*/ 0 h 774176"/>
              <a:gd name="connsiteX0" fmla="*/ 436049 w 1454363"/>
              <a:gd name="connsiteY0" fmla="*/ 0 h 774176"/>
              <a:gd name="connsiteX1" fmla="*/ 1454188 w 1454363"/>
              <a:gd name="connsiteY1" fmla="*/ 0 h 774176"/>
              <a:gd name="connsiteX2" fmla="*/ 1454363 w 1454363"/>
              <a:gd name="connsiteY2" fmla="*/ 774176 h 774176"/>
              <a:gd name="connsiteX3" fmla="*/ 0 w 1454363"/>
              <a:gd name="connsiteY3" fmla="*/ 773889 h 774176"/>
              <a:gd name="connsiteX4" fmla="*/ 436049 w 1454363"/>
              <a:gd name="connsiteY4" fmla="*/ 0 h 774176"/>
              <a:gd name="connsiteX0" fmla="*/ 369749 w 1388063"/>
              <a:gd name="connsiteY0" fmla="*/ 0 h 774176"/>
              <a:gd name="connsiteX1" fmla="*/ 1387888 w 1388063"/>
              <a:gd name="connsiteY1" fmla="*/ 0 h 774176"/>
              <a:gd name="connsiteX2" fmla="*/ 1388063 w 1388063"/>
              <a:gd name="connsiteY2" fmla="*/ 774176 h 774176"/>
              <a:gd name="connsiteX3" fmla="*/ 0 w 1388063"/>
              <a:gd name="connsiteY3" fmla="*/ 771964 h 774176"/>
              <a:gd name="connsiteX4" fmla="*/ 369749 w 1388063"/>
              <a:gd name="connsiteY4" fmla="*/ 0 h 774176"/>
              <a:gd name="connsiteX0" fmla="*/ 236254 w 1388063"/>
              <a:gd name="connsiteY0" fmla="*/ 0 h 774176"/>
              <a:gd name="connsiteX1" fmla="*/ 1387888 w 1388063"/>
              <a:gd name="connsiteY1" fmla="*/ 0 h 774176"/>
              <a:gd name="connsiteX2" fmla="*/ 1388063 w 1388063"/>
              <a:gd name="connsiteY2" fmla="*/ 774176 h 774176"/>
              <a:gd name="connsiteX3" fmla="*/ 0 w 1388063"/>
              <a:gd name="connsiteY3" fmla="*/ 771964 h 774176"/>
              <a:gd name="connsiteX4" fmla="*/ 236254 w 1388063"/>
              <a:gd name="connsiteY4" fmla="*/ 0 h 77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8063" h="774176">
                <a:moveTo>
                  <a:pt x="236254" y="0"/>
                </a:moveTo>
                <a:lnTo>
                  <a:pt x="1387888" y="0"/>
                </a:lnTo>
                <a:cubicBezTo>
                  <a:pt x="1387946" y="258059"/>
                  <a:pt x="1388005" y="516117"/>
                  <a:pt x="1388063" y="774176"/>
                </a:cubicBezTo>
                <a:lnTo>
                  <a:pt x="0" y="771964"/>
                </a:lnTo>
                <a:lnTo>
                  <a:pt x="236254" y="0"/>
                </a:lnTo>
                <a:close/>
              </a:path>
            </a:pathLst>
          </a:custGeom>
          <a:solidFill>
            <a:srgbClr val="4B4D4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 rot="16200000" flipV="1">
            <a:off x="10093074" y="11480396"/>
            <a:ext cx="3660746" cy="6434362"/>
          </a:xfrm>
          <a:prstGeom prst="rect">
            <a:avLst/>
          </a:prstGeom>
          <a:solidFill>
            <a:srgbClr val="4B4D4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6897684" y="12872691"/>
            <a:ext cx="3654739" cy="3654740"/>
          </a:xfrm>
          <a:prstGeom prst="ellipse">
            <a:avLst/>
          </a:prstGeom>
          <a:solidFill>
            <a:srgbClr val="4B4D4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 rot="16200000" flipV="1">
            <a:off x="10107258" y="15127299"/>
            <a:ext cx="3632379" cy="6434363"/>
          </a:xfrm>
          <a:prstGeom prst="rect">
            <a:avLst/>
          </a:prstGeom>
          <a:solidFill>
            <a:srgbClr val="4B4D4D">
              <a:alpha val="82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54" name="Rectangle 12"/>
          <p:cNvSpPr/>
          <p:nvPr/>
        </p:nvSpPr>
        <p:spPr>
          <a:xfrm rot="16200000" flipV="1">
            <a:off x="14326859" y="16714335"/>
            <a:ext cx="4252344" cy="2640315"/>
          </a:xfrm>
          <a:custGeom>
            <a:avLst/>
            <a:gdLst>
              <a:gd name="connsiteX0" fmla="*/ 0 w 1016000"/>
              <a:gd name="connsiteY0" fmla="*/ 0 h 768404"/>
              <a:gd name="connsiteX1" fmla="*/ 1016000 w 1016000"/>
              <a:gd name="connsiteY1" fmla="*/ 0 h 768404"/>
              <a:gd name="connsiteX2" fmla="*/ 1016000 w 1016000"/>
              <a:gd name="connsiteY2" fmla="*/ 768404 h 768404"/>
              <a:gd name="connsiteX3" fmla="*/ 0 w 1016000"/>
              <a:gd name="connsiteY3" fmla="*/ 768404 h 768404"/>
              <a:gd name="connsiteX4" fmla="*/ 0 w 1016000"/>
              <a:gd name="connsiteY4" fmla="*/ 0 h 768404"/>
              <a:gd name="connsiteX0" fmla="*/ 729673 w 1745673"/>
              <a:gd name="connsiteY0" fmla="*/ 0 h 777641"/>
              <a:gd name="connsiteX1" fmla="*/ 1745673 w 1745673"/>
              <a:gd name="connsiteY1" fmla="*/ 0 h 777641"/>
              <a:gd name="connsiteX2" fmla="*/ 1745673 w 1745673"/>
              <a:gd name="connsiteY2" fmla="*/ 768404 h 777641"/>
              <a:gd name="connsiteX3" fmla="*/ 0 w 1745673"/>
              <a:gd name="connsiteY3" fmla="*/ 777641 h 777641"/>
              <a:gd name="connsiteX4" fmla="*/ 729673 w 1745673"/>
              <a:gd name="connsiteY4" fmla="*/ 0 h 777641"/>
              <a:gd name="connsiteX0" fmla="*/ 729673 w 1745673"/>
              <a:gd name="connsiteY0" fmla="*/ 0 h 777641"/>
              <a:gd name="connsiteX1" fmla="*/ 1745673 w 1745673"/>
              <a:gd name="connsiteY1" fmla="*/ 0 h 777641"/>
              <a:gd name="connsiteX2" fmla="*/ 1317048 w 1745673"/>
              <a:gd name="connsiteY2" fmla="*/ 770785 h 777641"/>
              <a:gd name="connsiteX3" fmla="*/ 0 w 1745673"/>
              <a:gd name="connsiteY3" fmla="*/ 777641 h 777641"/>
              <a:gd name="connsiteX4" fmla="*/ 729673 w 1745673"/>
              <a:gd name="connsiteY4" fmla="*/ 0 h 777641"/>
              <a:gd name="connsiteX0" fmla="*/ 720148 w 1736148"/>
              <a:gd name="connsiteY0" fmla="*/ 0 h 770785"/>
              <a:gd name="connsiteX1" fmla="*/ 1736148 w 1736148"/>
              <a:gd name="connsiteY1" fmla="*/ 0 h 770785"/>
              <a:gd name="connsiteX2" fmla="*/ 1307523 w 1736148"/>
              <a:gd name="connsiteY2" fmla="*/ 770785 h 770785"/>
              <a:gd name="connsiteX3" fmla="*/ 0 w 1736148"/>
              <a:gd name="connsiteY3" fmla="*/ 770497 h 770785"/>
              <a:gd name="connsiteX4" fmla="*/ 720148 w 1736148"/>
              <a:gd name="connsiteY4" fmla="*/ 0 h 770785"/>
              <a:gd name="connsiteX0" fmla="*/ 720148 w 1736148"/>
              <a:gd name="connsiteY0" fmla="*/ 0 h 770785"/>
              <a:gd name="connsiteX1" fmla="*/ 1736148 w 1736148"/>
              <a:gd name="connsiteY1" fmla="*/ 0 h 770785"/>
              <a:gd name="connsiteX2" fmla="*/ 1369545 w 1736148"/>
              <a:gd name="connsiteY2" fmla="*/ 770785 h 770785"/>
              <a:gd name="connsiteX3" fmla="*/ 0 w 1736148"/>
              <a:gd name="connsiteY3" fmla="*/ 770497 h 770785"/>
              <a:gd name="connsiteX4" fmla="*/ 720148 w 1736148"/>
              <a:gd name="connsiteY4" fmla="*/ 0 h 770785"/>
              <a:gd name="connsiteX0" fmla="*/ 446799 w 1736148"/>
              <a:gd name="connsiteY0" fmla="*/ 0 h 773231"/>
              <a:gd name="connsiteX1" fmla="*/ 1736148 w 1736148"/>
              <a:gd name="connsiteY1" fmla="*/ 2446 h 773231"/>
              <a:gd name="connsiteX2" fmla="*/ 1369545 w 1736148"/>
              <a:gd name="connsiteY2" fmla="*/ 773231 h 773231"/>
              <a:gd name="connsiteX3" fmla="*/ 0 w 1736148"/>
              <a:gd name="connsiteY3" fmla="*/ 772943 h 773231"/>
              <a:gd name="connsiteX4" fmla="*/ 446799 w 1736148"/>
              <a:gd name="connsiteY4" fmla="*/ 0 h 773231"/>
              <a:gd name="connsiteX0" fmla="*/ 446799 w 1605827"/>
              <a:gd name="connsiteY0" fmla="*/ 0 h 773231"/>
              <a:gd name="connsiteX1" fmla="*/ 1605827 w 1605827"/>
              <a:gd name="connsiteY1" fmla="*/ 2446 h 773231"/>
              <a:gd name="connsiteX2" fmla="*/ 1369545 w 1605827"/>
              <a:gd name="connsiteY2" fmla="*/ 773231 h 773231"/>
              <a:gd name="connsiteX3" fmla="*/ 0 w 1605827"/>
              <a:gd name="connsiteY3" fmla="*/ 772943 h 773231"/>
              <a:gd name="connsiteX4" fmla="*/ 446799 w 1605827"/>
              <a:gd name="connsiteY4" fmla="*/ 0 h 773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5827" h="773231">
                <a:moveTo>
                  <a:pt x="446799" y="0"/>
                </a:moveTo>
                <a:lnTo>
                  <a:pt x="1605827" y="2446"/>
                </a:lnTo>
                <a:lnTo>
                  <a:pt x="1369545" y="773231"/>
                </a:lnTo>
                <a:lnTo>
                  <a:pt x="0" y="772943"/>
                </a:lnTo>
                <a:lnTo>
                  <a:pt x="446799" y="0"/>
                </a:lnTo>
                <a:close/>
              </a:path>
            </a:pathLst>
          </a:custGeom>
          <a:solidFill>
            <a:srgbClr val="4B4D4D">
              <a:alpha val="82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6897681" y="16517179"/>
            <a:ext cx="3625523" cy="3643496"/>
          </a:xfrm>
          <a:prstGeom prst="ellipse">
            <a:avLst/>
          </a:prstGeom>
          <a:solidFill>
            <a:srgbClr val="4B4D4D">
              <a:alpha val="82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7471190" y="6176885"/>
            <a:ext cx="2507728" cy="2507728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0" dirty="0">
              <a:solidFill>
                <a:srgbClr val="F23B48"/>
              </a:solidFill>
            </a:endParaRPr>
          </a:p>
        </p:txBody>
      </p:sp>
      <p:sp>
        <p:nvSpPr>
          <p:cNvPr id="44" name="Oval 43"/>
          <p:cNvSpPr/>
          <p:nvPr/>
        </p:nvSpPr>
        <p:spPr>
          <a:xfrm>
            <a:off x="7471190" y="9779136"/>
            <a:ext cx="2507728" cy="2507728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0" dirty="0">
              <a:solidFill>
                <a:srgbClr val="F23B48"/>
              </a:solidFill>
            </a:endParaRPr>
          </a:p>
        </p:txBody>
      </p:sp>
      <p:sp>
        <p:nvSpPr>
          <p:cNvPr id="45" name="Oval 44"/>
          <p:cNvSpPr/>
          <p:nvPr/>
        </p:nvSpPr>
        <p:spPr>
          <a:xfrm>
            <a:off x="7471190" y="13476286"/>
            <a:ext cx="2507728" cy="2507728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0" dirty="0">
              <a:solidFill>
                <a:srgbClr val="F23B48"/>
              </a:solidFill>
            </a:endParaRPr>
          </a:p>
        </p:txBody>
      </p:sp>
      <p:sp>
        <p:nvSpPr>
          <p:cNvPr id="46" name="Oval 45"/>
          <p:cNvSpPr/>
          <p:nvPr/>
        </p:nvSpPr>
        <p:spPr>
          <a:xfrm>
            <a:off x="7471190" y="17078537"/>
            <a:ext cx="2507728" cy="2507728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0" dirty="0">
              <a:solidFill>
                <a:srgbClr val="F23B48"/>
              </a:solidFill>
            </a:endParaRPr>
          </a:p>
        </p:txBody>
      </p:sp>
      <p:sp>
        <p:nvSpPr>
          <p:cNvPr id="47" name="Text Placeholder 33"/>
          <p:cNvSpPr txBox="1">
            <a:spLocks/>
          </p:cNvSpPr>
          <p:nvPr/>
        </p:nvSpPr>
        <p:spPr>
          <a:xfrm>
            <a:off x="9926918" y="6441820"/>
            <a:ext cx="5115506" cy="2023276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6600" dirty="0" smtClean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BRT-1</a:t>
            </a:r>
            <a:r>
              <a:rPr lang="ru-RU" sz="6600" dirty="0" smtClean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 </a:t>
            </a:r>
          </a:p>
          <a:p>
            <a:pPr marL="0" indent="0" algn="ctr">
              <a:buNone/>
            </a:pPr>
            <a:r>
              <a:rPr lang="ru-RU" sz="6600" dirty="0" smtClean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2013 г.</a:t>
            </a:r>
            <a:endParaRPr lang="en-AU" sz="6600" dirty="0">
              <a:solidFill>
                <a:schemeClr val="bg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48" name="Text Placeholder 33"/>
          <p:cNvSpPr txBox="1">
            <a:spLocks/>
          </p:cNvSpPr>
          <p:nvPr/>
        </p:nvSpPr>
        <p:spPr>
          <a:xfrm>
            <a:off x="10686907" y="10315616"/>
            <a:ext cx="3942075" cy="1971248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6600" dirty="0" smtClean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BRT-2</a:t>
            </a:r>
            <a:endParaRPr lang="ru-RU" sz="6600" dirty="0" smtClean="0">
              <a:solidFill>
                <a:schemeClr val="bg1"/>
              </a:solidFill>
              <a:latin typeface="Calibri Light" charset="0"/>
              <a:ea typeface="Calibri Light" charset="0"/>
              <a:cs typeface="Calibri Light" charset="0"/>
            </a:endParaRPr>
          </a:p>
          <a:p>
            <a:pPr marL="0" indent="0" algn="ctr">
              <a:buNone/>
            </a:pPr>
            <a:r>
              <a:rPr lang="ru-RU" sz="6600" dirty="0" smtClean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2014 г.</a:t>
            </a:r>
            <a:endParaRPr lang="en-AU" sz="6600" dirty="0">
              <a:solidFill>
                <a:schemeClr val="bg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49" name="Text Placeholder 33"/>
          <p:cNvSpPr txBox="1">
            <a:spLocks/>
          </p:cNvSpPr>
          <p:nvPr/>
        </p:nvSpPr>
        <p:spPr>
          <a:xfrm>
            <a:off x="10686907" y="13879985"/>
            <a:ext cx="3942075" cy="2061618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6600" dirty="0" smtClean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BRT-3</a:t>
            </a:r>
            <a:endParaRPr lang="ru-RU" sz="6600" dirty="0" smtClean="0">
              <a:solidFill>
                <a:schemeClr val="bg1"/>
              </a:solidFill>
              <a:latin typeface="Calibri Light" charset="0"/>
              <a:ea typeface="Calibri Light" charset="0"/>
              <a:cs typeface="Calibri Light" charset="0"/>
            </a:endParaRPr>
          </a:p>
          <a:p>
            <a:pPr marL="0" indent="0" algn="ctr">
              <a:buNone/>
            </a:pPr>
            <a:r>
              <a:rPr lang="ru-RU" sz="6600" dirty="0" smtClean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2015 г.</a:t>
            </a:r>
            <a:endParaRPr lang="en-AU" sz="6600" dirty="0">
              <a:solidFill>
                <a:schemeClr val="bg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50" name="Text Placeholder 33"/>
          <p:cNvSpPr txBox="1">
            <a:spLocks/>
          </p:cNvSpPr>
          <p:nvPr/>
        </p:nvSpPr>
        <p:spPr>
          <a:xfrm>
            <a:off x="10686907" y="17542429"/>
            <a:ext cx="3942075" cy="214607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6600" dirty="0" smtClean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BRT-4</a:t>
            </a:r>
            <a:endParaRPr lang="ru-RU" sz="6600" dirty="0" smtClean="0">
              <a:solidFill>
                <a:schemeClr val="bg1"/>
              </a:solidFill>
              <a:latin typeface="Calibri Light" charset="0"/>
              <a:ea typeface="Calibri Light" charset="0"/>
              <a:cs typeface="Calibri Light" charset="0"/>
            </a:endParaRPr>
          </a:p>
          <a:p>
            <a:pPr marL="0" indent="0" algn="ctr">
              <a:buNone/>
            </a:pPr>
            <a:r>
              <a:rPr lang="ru-RU" sz="6600" dirty="0" smtClean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2016 г.</a:t>
            </a:r>
            <a:endParaRPr lang="en-AU" sz="6600" dirty="0">
              <a:solidFill>
                <a:schemeClr val="bg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20450946" y="16549188"/>
            <a:ext cx="1665752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549E39">
                  <a:lumMod val="75000"/>
                </a:srgbClr>
              </a:buClr>
            </a:pPr>
            <a:r>
              <a:rPr lang="ru-RU" sz="6600" dirty="0" smtClean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Мощность: 70 </a:t>
            </a:r>
            <a:r>
              <a:rPr lang="ru-RU" sz="6600" dirty="0" err="1" smtClean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л.с</a:t>
            </a:r>
            <a:r>
              <a:rPr lang="ru-RU" sz="6600" dirty="0" smtClean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.</a:t>
            </a:r>
          </a:p>
          <a:p>
            <a:pPr>
              <a:buClr>
                <a:srgbClr val="549E39">
                  <a:lumMod val="75000"/>
                </a:srgbClr>
              </a:buClr>
            </a:pPr>
            <a:r>
              <a:rPr lang="ru-RU" sz="6600" dirty="0" smtClean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Масса: 190 Кг</a:t>
            </a:r>
          </a:p>
          <a:p>
            <a:pPr>
              <a:buClr>
                <a:srgbClr val="549E39">
                  <a:lumMod val="75000"/>
                </a:srgbClr>
              </a:buClr>
            </a:pPr>
            <a:r>
              <a:rPr lang="ru-RU" sz="6600" dirty="0" smtClean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Ускорение 0-100 км/ч: 3,9 с </a:t>
            </a:r>
            <a:endParaRPr lang="id-ID" sz="6600" dirty="0">
              <a:solidFill>
                <a:schemeClr val="bg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279844" y="1403962"/>
            <a:ext cx="44257276" cy="3034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3900" dirty="0" smtClean="0">
                <a:latin typeface="Impact" charset="0"/>
                <a:ea typeface="Impact" charset="0"/>
                <a:cs typeface="Impact" charset="0"/>
              </a:rPr>
              <a:t>Технические характеристики</a:t>
            </a:r>
            <a:endParaRPr lang="en-US" sz="23900" dirty="0">
              <a:latin typeface="Impact" charset="0"/>
              <a:ea typeface="Impact" charset="0"/>
              <a:cs typeface="Impact" charset="0"/>
            </a:endParaRPr>
          </a:p>
        </p:txBody>
      </p:sp>
      <p:sp>
        <p:nvSpPr>
          <p:cNvPr id="62" name="Rectangle 95"/>
          <p:cNvSpPr/>
          <p:nvPr/>
        </p:nvSpPr>
        <p:spPr>
          <a:xfrm rot="5400000">
            <a:off x="10120748" y="18760395"/>
            <a:ext cx="3605402" cy="6434362"/>
          </a:xfrm>
          <a:prstGeom prst="rect">
            <a:avLst/>
          </a:prstGeom>
          <a:solidFill>
            <a:srgbClr val="1C1E2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63" name="Oval 97"/>
          <p:cNvSpPr/>
          <p:nvPr/>
        </p:nvSpPr>
        <p:spPr>
          <a:xfrm>
            <a:off x="6897681" y="20174869"/>
            <a:ext cx="3605226" cy="3605226"/>
          </a:xfrm>
          <a:prstGeom prst="ellipse">
            <a:avLst/>
          </a:prstGeom>
          <a:solidFill>
            <a:srgbClr val="1C1E2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64" name="Rectangle 12"/>
          <p:cNvSpPr/>
          <p:nvPr/>
        </p:nvSpPr>
        <p:spPr>
          <a:xfrm rot="5400000">
            <a:off x="14206988" y="19908036"/>
            <a:ext cx="4795127" cy="2943359"/>
          </a:xfrm>
          <a:custGeom>
            <a:avLst/>
            <a:gdLst>
              <a:gd name="connsiteX0" fmla="*/ 0 w 1016000"/>
              <a:gd name="connsiteY0" fmla="*/ 0 h 768404"/>
              <a:gd name="connsiteX1" fmla="*/ 1016000 w 1016000"/>
              <a:gd name="connsiteY1" fmla="*/ 0 h 768404"/>
              <a:gd name="connsiteX2" fmla="*/ 1016000 w 1016000"/>
              <a:gd name="connsiteY2" fmla="*/ 768404 h 768404"/>
              <a:gd name="connsiteX3" fmla="*/ 0 w 1016000"/>
              <a:gd name="connsiteY3" fmla="*/ 768404 h 768404"/>
              <a:gd name="connsiteX4" fmla="*/ 0 w 1016000"/>
              <a:gd name="connsiteY4" fmla="*/ 0 h 768404"/>
              <a:gd name="connsiteX0" fmla="*/ 729673 w 1745673"/>
              <a:gd name="connsiteY0" fmla="*/ 0 h 777641"/>
              <a:gd name="connsiteX1" fmla="*/ 1745673 w 1745673"/>
              <a:gd name="connsiteY1" fmla="*/ 0 h 777641"/>
              <a:gd name="connsiteX2" fmla="*/ 1745673 w 1745673"/>
              <a:gd name="connsiteY2" fmla="*/ 768404 h 777641"/>
              <a:gd name="connsiteX3" fmla="*/ 0 w 1745673"/>
              <a:gd name="connsiteY3" fmla="*/ 777641 h 777641"/>
              <a:gd name="connsiteX4" fmla="*/ 729673 w 1745673"/>
              <a:gd name="connsiteY4" fmla="*/ 0 h 777641"/>
              <a:gd name="connsiteX0" fmla="*/ 729673 w 1745673"/>
              <a:gd name="connsiteY0" fmla="*/ 0 h 777641"/>
              <a:gd name="connsiteX1" fmla="*/ 1745673 w 1745673"/>
              <a:gd name="connsiteY1" fmla="*/ 0 h 777641"/>
              <a:gd name="connsiteX2" fmla="*/ 1317048 w 1745673"/>
              <a:gd name="connsiteY2" fmla="*/ 770785 h 777641"/>
              <a:gd name="connsiteX3" fmla="*/ 0 w 1745673"/>
              <a:gd name="connsiteY3" fmla="*/ 777641 h 777641"/>
              <a:gd name="connsiteX4" fmla="*/ 729673 w 1745673"/>
              <a:gd name="connsiteY4" fmla="*/ 0 h 777641"/>
              <a:gd name="connsiteX0" fmla="*/ 720148 w 1736148"/>
              <a:gd name="connsiteY0" fmla="*/ 0 h 770785"/>
              <a:gd name="connsiteX1" fmla="*/ 1736148 w 1736148"/>
              <a:gd name="connsiteY1" fmla="*/ 0 h 770785"/>
              <a:gd name="connsiteX2" fmla="*/ 1307523 w 1736148"/>
              <a:gd name="connsiteY2" fmla="*/ 770785 h 770785"/>
              <a:gd name="connsiteX3" fmla="*/ 0 w 1736148"/>
              <a:gd name="connsiteY3" fmla="*/ 770497 h 770785"/>
              <a:gd name="connsiteX4" fmla="*/ 720148 w 1736148"/>
              <a:gd name="connsiteY4" fmla="*/ 0 h 770785"/>
              <a:gd name="connsiteX0" fmla="*/ 720148 w 1736148"/>
              <a:gd name="connsiteY0" fmla="*/ 0 h 770785"/>
              <a:gd name="connsiteX1" fmla="*/ 1736148 w 1736148"/>
              <a:gd name="connsiteY1" fmla="*/ 0 h 770785"/>
              <a:gd name="connsiteX2" fmla="*/ 1369545 w 1736148"/>
              <a:gd name="connsiteY2" fmla="*/ 770785 h 770785"/>
              <a:gd name="connsiteX3" fmla="*/ 0 w 1736148"/>
              <a:gd name="connsiteY3" fmla="*/ 770497 h 770785"/>
              <a:gd name="connsiteX4" fmla="*/ 720148 w 1736148"/>
              <a:gd name="connsiteY4" fmla="*/ 0 h 770785"/>
              <a:gd name="connsiteX0" fmla="*/ 446799 w 1736148"/>
              <a:gd name="connsiteY0" fmla="*/ 0 h 773231"/>
              <a:gd name="connsiteX1" fmla="*/ 1736148 w 1736148"/>
              <a:gd name="connsiteY1" fmla="*/ 2446 h 773231"/>
              <a:gd name="connsiteX2" fmla="*/ 1369545 w 1736148"/>
              <a:gd name="connsiteY2" fmla="*/ 773231 h 773231"/>
              <a:gd name="connsiteX3" fmla="*/ 0 w 1736148"/>
              <a:gd name="connsiteY3" fmla="*/ 772943 h 773231"/>
              <a:gd name="connsiteX4" fmla="*/ 446799 w 1736148"/>
              <a:gd name="connsiteY4" fmla="*/ 0 h 773231"/>
              <a:gd name="connsiteX0" fmla="*/ 446799 w 1605827"/>
              <a:gd name="connsiteY0" fmla="*/ 0 h 773231"/>
              <a:gd name="connsiteX1" fmla="*/ 1605827 w 1605827"/>
              <a:gd name="connsiteY1" fmla="*/ 2446 h 773231"/>
              <a:gd name="connsiteX2" fmla="*/ 1369545 w 1605827"/>
              <a:gd name="connsiteY2" fmla="*/ 773231 h 773231"/>
              <a:gd name="connsiteX3" fmla="*/ 0 w 1605827"/>
              <a:gd name="connsiteY3" fmla="*/ 772943 h 773231"/>
              <a:gd name="connsiteX4" fmla="*/ 446799 w 1605827"/>
              <a:gd name="connsiteY4" fmla="*/ 0 h 773231"/>
              <a:gd name="connsiteX0" fmla="*/ 0 w 2041945"/>
              <a:gd name="connsiteY0" fmla="*/ 50362 h 770785"/>
              <a:gd name="connsiteX1" fmla="*/ 2041945 w 2041945"/>
              <a:gd name="connsiteY1" fmla="*/ 0 h 770785"/>
              <a:gd name="connsiteX2" fmla="*/ 1805663 w 2041945"/>
              <a:gd name="connsiteY2" fmla="*/ 770785 h 770785"/>
              <a:gd name="connsiteX3" fmla="*/ 436118 w 2041945"/>
              <a:gd name="connsiteY3" fmla="*/ 770497 h 770785"/>
              <a:gd name="connsiteX4" fmla="*/ 0 w 2041945"/>
              <a:gd name="connsiteY4" fmla="*/ 50362 h 770785"/>
              <a:gd name="connsiteX0" fmla="*/ 0 w 2059370"/>
              <a:gd name="connsiteY0" fmla="*/ 8555 h 770785"/>
              <a:gd name="connsiteX1" fmla="*/ 2059370 w 2059370"/>
              <a:gd name="connsiteY1" fmla="*/ 0 h 770785"/>
              <a:gd name="connsiteX2" fmla="*/ 1823088 w 2059370"/>
              <a:gd name="connsiteY2" fmla="*/ 770785 h 770785"/>
              <a:gd name="connsiteX3" fmla="*/ 453543 w 2059370"/>
              <a:gd name="connsiteY3" fmla="*/ 770497 h 770785"/>
              <a:gd name="connsiteX4" fmla="*/ 0 w 2059370"/>
              <a:gd name="connsiteY4" fmla="*/ 8555 h 770785"/>
              <a:gd name="connsiteX0" fmla="*/ 0 w 1823088"/>
              <a:gd name="connsiteY0" fmla="*/ 0 h 762230"/>
              <a:gd name="connsiteX1" fmla="*/ 1114918 w 1823088"/>
              <a:gd name="connsiteY1" fmla="*/ 219 h 762230"/>
              <a:gd name="connsiteX2" fmla="*/ 1823088 w 1823088"/>
              <a:gd name="connsiteY2" fmla="*/ 762230 h 762230"/>
              <a:gd name="connsiteX3" fmla="*/ 453543 w 1823088"/>
              <a:gd name="connsiteY3" fmla="*/ 761942 h 762230"/>
              <a:gd name="connsiteX4" fmla="*/ 0 w 1823088"/>
              <a:gd name="connsiteY4" fmla="*/ 0 h 762230"/>
              <a:gd name="connsiteX0" fmla="*/ 0 w 1823088"/>
              <a:gd name="connsiteY0" fmla="*/ 0 h 762230"/>
              <a:gd name="connsiteX1" fmla="*/ 1139061 w 1823088"/>
              <a:gd name="connsiteY1" fmla="*/ 219 h 762230"/>
              <a:gd name="connsiteX2" fmla="*/ 1823088 w 1823088"/>
              <a:gd name="connsiteY2" fmla="*/ 762230 h 762230"/>
              <a:gd name="connsiteX3" fmla="*/ 453543 w 1823088"/>
              <a:gd name="connsiteY3" fmla="*/ 761942 h 762230"/>
              <a:gd name="connsiteX4" fmla="*/ 0 w 1823088"/>
              <a:gd name="connsiteY4" fmla="*/ 0 h 762230"/>
              <a:gd name="connsiteX0" fmla="*/ 0 w 1823088"/>
              <a:gd name="connsiteY0" fmla="*/ 0 h 762230"/>
              <a:gd name="connsiteX1" fmla="*/ 1148719 w 1823088"/>
              <a:gd name="connsiteY1" fmla="*/ 2047 h 762230"/>
              <a:gd name="connsiteX2" fmla="*/ 1823088 w 1823088"/>
              <a:gd name="connsiteY2" fmla="*/ 762230 h 762230"/>
              <a:gd name="connsiteX3" fmla="*/ 453543 w 1823088"/>
              <a:gd name="connsiteY3" fmla="*/ 761942 h 762230"/>
              <a:gd name="connsiteX4" fmla="*/ 0 w 1823088"/>
              <a:gd name="connsiteY4" fmla="*/ 0 h 762230"/>
              <a:gd name="connsiteX0" fmla="*/ 0 w 1823088"/>
              <a:gd name="connsiteY0" fmla="*/ 0 h 762230"/>
              <a:gd name="connsiteX1" fmla="*/ 1146909 w 1823088"/>
              <a:gd name="connsiteY1" fmla="*/ 34948 h 762230"/>
              <a:gd name="connsiteX2" fmla="*/ 1823088 w 1823088"/>
              <a:gd name="connsiteY2" fmla="*/ 762230 h 762230"/>
              <a:gd name="connsiteX3" fmla="*/ 453543 w 1823088"/>
              <a:gd name="connsiteY3" fmla="*/ 761942 h 762230"/>
              <a:gd name="connsiteX4" fmla="*/ 0 w 1823088"/>
              <a:gd name="connsiteY4" fmla="*/ 0 h 762230"/>
              <a:gd name="connsiteX0" fmla="*/ 0 w 1823088"/>
              <a:gd name="connsiteY0" fmla="*/ 0 h 762230"/>
              <a:gd name="connsiteX1" fmla="*/ 1146004 w 1823088"/>
              <a:gd name="connsiteY1" fmla="*/ 2732 h 762230"/>
              <a:gd name="connsiteX2" fmla="*/ 1823088 w 1823088"/>
              <a:gd name="connsiteY2" fmla="*/ 762230 h 762230"/>
              <a:gd name="connsiteX3" fmla="*/ 453543 w 1823088"/>
              <a:gd name="connsiteY3" fmla="*/ 761942 h 762230"/>
              <a:gd name="connsiteX4" fmla="*/ 0 w 1823088"/>
              <a:gd name="connsiteY4" fmla="*/ 0 h 762230"/>
              <a:gd name="connsiteX0" fmla="*/ 0 w 1823088"/>
              <a:gd name="connsiteY0" fmla="*/ 85004 h 847234"/>
              <a:gd name="connsiteX1" fmla="*/ 1169182 w 1823088"/>
              <a:gd name="connsiteY1" fmla="*/ 0 h 847234"/>
              <a:gd name="connsiteX2" fmla="*/ 1823088 w 1823088"/>
              <a:gd name="connsiteY2" fmla="*/ 847234 h 847234"/>
              <a:gd name="connsiteX3" fmla="*/ 453543 w 1823088"/>
              <a:gd name="connsiteY3" fmla="*/ 846946 h 847234"/>
              <a:gd name="connsiteX4" fmla="*/ 0 w 1823088"/>
              <a:gd name="connsiteY4" fmla="*/ 85004 h 847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3088" h="847234">
                <a:moveTo>
                  <a:pt x="0" y="85004"/>
                </a:moveTo>
                <a:lnTo>
                  <a:pt x="1169182" y="0"/>
                </a:lnTo>
                <a:lnTo>
                  <a:pt x="1823088" y="847234"/>
                </a:lnTo>
                <a:lnTo>
                  <a:pt x="453543" y="846946"/>
                </a:lnTo>
                <a:lnTo>
                  <a:pt x="0" y="85004"/>
                </a:lnTo>
                <a:close/>
              </a:path>
            </a:pathLst>
          </a:custGeom>
          <a:solidFill>
            <a:srgbClr val="1C1E2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6254" y="9272059"/>
            <a:ext cx="6784108" cy="39995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5854" y="12837110"/>
            <a:ext cx="6535342" cy="442016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836" y="4438639"/>
            <a:ext cx="6144532" cy="5415852"/>
          </a:xfrm>
          <a:prstGeom prst="rect">
            <a:avLst/>
          </a:prstGeom>
        </p:spPr>
      </p:pic>
      <p:sp>
        <p:nvSpPr>
          <p:cNvPr id="68" name="Text Placeholder 33"/>
          <p:cNvSpPr txBox="1">
            <a:spLocks/>
          </p:cNvSpPr>
          <p:nvPr/>
        </p:nvSpPr>
        <p:spPr>
          <a:xfrm>
            <a:off x="10632274" y="20710916"/>
            <a:ext cx="3942075" cy="241339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9600" b="1" dirty="0" smtClean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BRT-5</a:t>
            </a:r>
            <a:endParaRPr lang="ru-RU" sz="9600" b="1" dirty="0" smtClean="0">
              <a:solidFill>
                <a:schemeClr val="bg1"/>
              </a:solidFill>
              <a:latin typeface="Calibri Light" charset="0"/>
              <a:ea typeface="Calibri Light" charset="0"/>
              <a:cs typeface="Calibri Light" charset="0"/>
            </a:endParaRPr>
          </a:p>
          <a:p>
            <a:pPr marL="0" indent="0" algn="ctr">
              <a:buNone/>
            </a:pPr>
            <a:r>
              <a:rPr lang="ru-RU" sz="9600" b="1" dirty="0" smtClean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2017 г.</a:t>
            </a:r>
            <a:endParaRPr lang="en-AU" sz="9600" b="1" dirty="0">
              <a:solidFill>
                <a:schemeClr val="bg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69" name="Oval 44"/>
          <p:cNvSpPr/>
          <p:nvPr/>
        </p:nvSpPr>
        <p:spPr>
          <a:xfrm>
            <a:off x="7471190" y="20710916"/>
            <a:ext cx="2507728" cy="2507728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0" dirty="0">
              <a:solidFill>
                <a:srgbClr val="F23B48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24914628" y="8096240"/>
            <a:ext cx="15641949" cy="618630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buClr>
                <a:srgbClr val="549E39">
                  <a:lumMod val="75000"/>
                </a:srgbClr>
              </a:buClr>
              <a:defRPr sz="660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ru-RU" dirty="0" err="1"/>
              <a:t>Yamaha</a:t>
            </a:r>
            <a:r>
              <a:rPr lang="ru-RU" dirty="0"/>
              <a:t> WR450F (450 см3, 1 цилиндр) </a:t>
            </a:r>
          </a:p>
          <a:p>
            <a:r>
              <a:rPr lang="ru-RU" dirty="0"/>
              <a:t>c турбокомпрессором</a:t>
            </a:r>
          </a:p>
          <a:p>
            <a:r>
              <a:rPr lang="ru-RU" dirty="0"/>
              <a:t>гибридная, карбоновые и стальные трубы </a:t>
            </a:r>
            <a:br>
              <a:rPr lang="ru-RU" dirty="0"/>
            </a:br>
            <a:r>
              <a:rPr lang="ru-RU" dirty="0"/>
              <a:t>независимая, </a:t>
            </a:r>
            <a:r>
              <a:rPr lang="ru-RU" dirty="0" err="1" smtClean="0"/>
              <a:t>двухрычажная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переднее и задние антикрылья</a:t>
            </a:r>
            <a:br>
              <a:rPr lang="ru-RU" dirty="0"/>
            </a:br>
            <a:r>
              <a:rPr lang="ru-RU" dirty="0" err="1"/>
              <a:t>углепластиковый</a:t>
            </a:r>
            <a:endParaRPr lang="ru-RU" dirty="0"/>
          </a:p>
        </p:txBody>
      </p:sp>
      <p:sp>
        <p:nvSpPr>
          <p:cNvPr id="86" name="TextBox 85"/>
          <p:cNvSpPr txBox="1"/>
          <p:nvPr/>
        </p:nvSpPr>
        <p:spPr>
          <a:xfrm>
            <a:off x="18280501" y="8096239"/>
            <a:ext cx="5871532" cy="618630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buClr>
                <a:srgbClr val="549E39">
                  <a:lumMod val="75000"/>
                </a:srgbClr>
              </a:buClr>
              <a:defRPr sz="660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pPr algn="r"/>
            <a:r>
              <a:rPr lang="ru-RU" b="1" dirty="0"/>
              <a:t>Двигатель</a:t>
            </a:r>
          </a:p>
          <a:p>
            <a:pPr algn="r"/>
            <a:endParaRPr lang="ru-RU" b="1" dirty="0"/>
          </a:p>
          <a:p>
            <a:pPr algn="r"/>
            <a:r>
              <a:rPr lang="ru-RU" b="1" dirty="0"/>
              <a:t>Рама</a:t>
            </a:r>
          </a:p>
          <a:p>
            <a:pPr algn="r"/>
            <a:r>
              <a:rPr lang="ru-RU" b="1" dirty="0" smtClean="0"/>
              <a:t>Подвеска</a:t>
            </a:r>
            <a:endParaRPr lang="ru-RU" b="1" dirty="0"/>
          </a:p>
          <a:p>
            <a:pPr algn="r"/>
            <a:r>
              <a:rPr lang="ru-RU" b="1" dirty="0" smtClean="0"/>
              <a:t>Аэродинамика</a:t>
            </a:r>
            <a:endParaRPr lang="ru-RU" b="1" dirty="0"/>
          </a:p>
          <a:p>
            <a:pPr algn="r"/>
            <a:r>
              <a:rPr lang="ru-RU" b="1" dirty="0"/>
              <a:t>Обвес</a:t>
            </a:r>
          </a:p>
        </p:txBody>
      </p:sp>
      <p:cxnSp>
        <p:nvCxnSpPr>
          <p:cNvPr id="87" name="Прямая соединительная линия 86"/>
          <p:cNvCxnSpPr/>
          <p:nvPr/>
        </p:nvCxnSpPr>
        <p:spPr>
          <a:xfrm>
            <a:off x="24475909" y="8096239"/>
            <a:ext cx="0" cy="618630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1812" y="20425147"/>
            <a:ext cx="7227021" cy="458086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0161" y="16387949"/>
            <a:ext cx="7277339" cy="4993131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152003" y="15840244"/>
            <a:ext cx="22385117" cy="9169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03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282">
        <p:fade/>
      </p:transition>
    </mc:Choice>
    <mc:Fallback xmlns="">
      <p:transition spd="med" advTm="128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1624" y="7381195"/>
            <a:ext cx="20768256" cy="7295016"/>
          </a:xfrm>
          <a:prstGeom prst="rect">
            <a:avLst/>
          </a:prstGeom>
          <a:solidFill>
            <a:schemeClr val="bg1">
              <a:alpha val="50000"/>
            </a:schemeClr>
          </a:solidFill>
          <a:ln w="38100" cap="rnd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457200"/>
            <a:endParaRPr lang="en-US" sz="6600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>
                <a:solidFill>
                  <a:schemeClr val="tx1"/>
                </a:solidFill>
              </a:rPr>
              <a:t>7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01624" y="15189400"/>
            <a:ext cx="20768256" cy="4337416"/>
          </a:xfrm>
          <a:prstGeom prst="rect">
            <a:avLst/>
          </a:prstGeom>
          <a:solidFill>
            <a:schemeClr val="bg1">
              <a:alpha val="50000"/>
            </a:schemeClr>
          </a:solidFill>
          <a:ln w="38100" cap="rnd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457200"/>
            <a:endParaRPr lang="en-US" sz="6600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207543" y="7381195"/>
            <a:ext cx="20768259" cy="7295016"/>
          </a:xfrm>
          <a:prstGeom prst="rect">
            <a:avLst/>
          </a:prstGeom>
          <a:solidFill>
            <a:schemeClr val="bg1">
              <a:alpha val="50000"/>
            </a:schemeClr>
          </a:solidFill>
          <a:ln w="38100" cap="rnd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457200"/>
            <a:endParaRPr lang="en-US" sz="6600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202615" y="15189400"/>
            <a:ext cx="20773187" cy="4337416"/>
          </a:xfrm>
          <a:prstGeom prst="rect">
            <a:avLst/>
          </a:prstGeom>
          <a:solidFill>
            <a:schemeClr val="bg1">
              <a:alpha val="50000"/>
            </a:schemeClr>
          </a:solidFill>
          <a:ln w="38100" cap="rnd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457200"/>
            <a:endParaRPr lang="en-US" sz="6600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137205" y="8031137"/>
            <a:ext cx="11326829" cy="613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10000"/>
              </a:lnSpc>
            </a:pP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Мы первыми в России создали </a:t>
            </a: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силовую установку с </a:t>
            </a: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турбокомпрессором и в числе первых </a:t>
            </a: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оснастили двигатель дросселем с электронным управлением.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2316471" y="8031137"/>
            <a:ext cx="12105466" cy="613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10000"/>
              </a:lnSpc>
            </a:pP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Мы разработали компактный </a:t>
            </a: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регулируемый педальный узел с вертикальными тормозными </a:t>
            </a: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цилиндрами и механизм </a:t>
            </a: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р</a:t>
            </a: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егулировки </a:t>
            </a: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с одной направляющей и с устройством фиксации.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137508" y="15666308"/>
            <a:ext cx="12105466" cy="3088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10000"/>
              </a:lnSpc>
            </a:pP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Наши инженеры первыми в </a:t>
            </a: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России разработали </a:t>
            </a: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силовой </a:t>
            </a: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корпус рулевой рейки из </a:t>
            </a: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углепластика.</a:t>
            </a:r>
            <a:endParaRPr lang="ru-RU" sz="600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2316471" y="15666305"/>
            <a:ext cx="1210546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10000"/>
              </a:lnSpc>
            </a:pP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Мы первыми в </a:t>
            </a: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России </a:t>
            </a: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разработали и применили полный аэродинамический </a:t>
            </a: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пакет.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1390389" y="1400875"/>
            <a:ext cx="44036186" cy="4849014"/>
            <a:chOff x="-7906047" y="2919933"/>
            <a:chExt cx="44036186" cy="4849014"/>
          </a:xfrm>
        </p:grpSpPr>
        <p:sp>
          <p:nvSpPr>
            <p:cNvPr id="24" name="TextBox 23"/>
            <p:cNvSpPr txBox="1"/>
            <p:nvPr/>
          </p:nvSpPr>
          <p:spPr>
            <a:xfrm>
              <a:off x="-7906047" y="2919933"/>
              <a:ext cx="44036186" cy="3034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ru-RU" sz="23900" dirty="0" smtClean="0">
                  <a:latin typeface="Impact" charset="0"/>
                  <a:ea typeface="Impact" charset="0"/>
                  <a:cs typeface="Impact" charset="0"/>
                </a:rPr>
                <a:t>Технические решения</a:t>
              </a:r>
              <a:endParaRPr lang="en-US" sz="23900" dirty="0">
                <a:latin typeface="Impact" charset="0"/>
                <a:ea typeface="Impact" charset="0"/>
                <a:cs typeface="Impact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-1661354" y="5829955"/>
              <a:ext cx="31546800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000" dirty="0">
                  <a:latin typeface="Calibri Light" charset="0"/>
                  <a:ea typeface="Calibri Light" charset="0"/>
                  <a:cs typeface="Calibri Light" charset="0"/>
                </a:rPr>
                <a:t>Наша к</a:t>
              </a:r>
              <a:r>
                <a:rPr lang="ru-RU" sz="6000" dirty="0" smtClean="0">
                  <a:latin typeface="Calibri Light" charset="0"/>
                  <a:ea typeface="Calibri Light" charset="0"/>
                  <a:cs typeface="Calibri Light" charset="0"/>
                </a:rPr>
                <a:t>оманда </a:t>
              </a:r>
              <a:r>
                <a:rPr lang="ru-RU" sz="6000" dirty="0">
                  <a:latin typeface="Calibri Light" charset="0"/>
                  <a:ea typeface="Calibri Light" charset="0"/>
                  <a:cs typeface="Calibri Light" charset="0"/>
                </a:rPr>
                <a:t>разрабатывает самые </a:t>
              </a:r>
              <a:r>
                <a:rPr lang="ru-RU" sz="6000" dirty="0" smtClean="0">
                  <a:latin typeface="Calibri Light" charset="0"/>
                  <a:ea typeface="Calibri Light" charset="0"/>
                  <a:cs typeface="Calibri Light" charset="0"/>
                </a:rPr>
                <a:t>продвинутые болиды </a:t>
              </a:r>
              <a:r>
                <a:rPr lang="ru-RU" sz="6000" dirty="0">
                  <a:latin typeface="Calibri Light" charset="0"/>
                  <a:ea typeface="Calibri Light" charset="0"/>
                  <a:cs typeface="Calibri Light" charset="0"/>
                </a:rPr>
                <a:t>в России</a:t>
              </a:r>
              <a:r>
                <a:rPr lang="ru-RU" sz="6000" dirty="0" smtClean="0">
                  <a:latin typeface="Calibri Light" charset="0"/>
                  <a:ea typeface="Calibri Light" charset="0"/>
                  <a:cs typeface="Calibri Light" charset="0"/>
                </a:rPr>
                <a:t>.</a:t>
              </a:r>
            </a:p>
            <a:p>
              <a:pPr algn="ctr"/>
              <a:r>
                <a:rPr lang="ru-RU" sz="6000" dirty="0" smtClean="0">
                  <a:latin typeface="Calibri Light" charset="0"/>
                  <a:ea typeface="Calibri Light" charset="0"/>
                  <a:cs typeface="Calibri Light" charset="0"/>
                </a:rPr>
                <a:t>Производственно-технологическая </a:t>
              </a:r>
              <a:r>
                <a:rPr lang="ru-RU" sz="6000" dirty="0">
                  <a:latin typeface="Calibri Light" charset="0"/>
                  <a:ea typeface="Calibri Light" charset="0"/>
                  <a:cs typeface="Calibri Light" charset="0"/>
                </a:rPr>
                <a:t>база команды не уступает по оснащенности европейским. </a:t>
              </a:r>
            </a:p>
          </p:txBody>
        </p:sp>
      </p:grpSp>
      <p:sp>
        <p:nvSpPr>
          <p:cNvPr id="26" name="Rectangle 4"/>
          <p:cNvSpPr/>
          <p:nvPr/>
        </p:nvSpPr>
        <p:spPr>
          <a:xfrm>
            <a:off x="1901624" y="20114173"/>
            <a:ext cx="20768256" cy="4337416"/>
          </a:xfrm>
          <a:prstGeom prst="rect">
            <a:avLst/>
          </a:prstGeom>
          <a:solidFill>
            <a:schemeClr val="bg1">
              <a:alpha val="50000"/>
            </a:schemeClr>
          </a:solidFill>
          <a:ln w="38100" cap="rnd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457200"/>
            <a:endParaRPr lang="en-US" sz="6600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7" name="Rectangle 6"/>
          <p:cNvSpPr/>
          <p:nvPr/>
        </p:nvSpPr>
        <p:spPr>
          <a:xfrm>
            <a:off x="24140160" y="20114173"/>
            <a:ext cx="20835642" cy="4337416"/>
          </a:xfrm>
          <a:prstGeom prst="rect">
            <a:avLst/>
          </a:prstGeom>
          <a:solidFill>
            <a:schemeClr val="bg1">
              <a:alpha val="50000"/>
            </a:schemeClr>
          </a:solidFill>
          <a:ln w="38100" cap="rnd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457200"/>
            <a:endParaRPr lang="en-US" sz="6600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32" name="Rectangle 17"/>
          <p:cNvSpPr/>
          <p:nvPr/>
        </p:nvSpPr>
        <p:spPr>
          <a:xfrm>
            <a:off x="10137508" y="20591081"/>
            <a:ext cx="1210546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10000"/>
              </a:lnSpc>
            </a:pP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В нашем болиде впервые в России были применены </a:t>
            </a: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рычаги подвески из углепластика.</a:t>
            </a:r>
          </a:p>
        </p:txBody>
      </p:sp>
      <p:sp>
        <p:nvSpPr>
          <p:cNvPr id="33" name="Rectangle 18"/>
          <p:cNvSpPr/>
          <p:nvPr/>
        </p:nvSpPr>
        <p:spPr>
          <a:xfrm>
            <a:off x="32316471" y="20591078"/>
            <a:ext cx="1210546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10000"/>
              </a:lnSpc>
            </a:pP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Наша команда - первая </a:t>
            </a: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в России с </a:t>
            </a:r>
          </a:p>
          <a:p>
            <a:pPr defTabSz="914400">
              <a:lnSpc>
                <a:spcPct val="110000"/>
              </a:lnSpc>
            </a:pP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телеметрией реального </a:t>
            </a:r>
          </a:p>
          <a:p>
            <a:pPr defTabSz="914400">
              <a:lnSpc>
                <a:spcPct val="110000"/>
              </a:lnSpc>
            </a:pP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времени собственной разработки.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884933" y="7136619"/>
            <a:ext cx="8785924" cy="8291234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39260" y="15179878"/>
            <a:ext cx="7438628" cy="4346937"/>
          </a:xfrm>
          <a:prstGeom prst="rect">
            <a:avLst/>
          </a:prstGeom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02615" y="20184389"/>
            <a:ext cx="7437120" cy="432816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0089" y="7062458"/>
            <a:ext cx="8548058" cy="838046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9194" y="14819501"/>
            <a:ext cx="8571408" cy="514284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61078" y="19413287"/>
            <a:ext cx="5322595" cy="568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342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63">
        <p:fade/>
      </p:transition>
    </mc:Choice>
    <mc:Fallback xmlns="">
      <p:transition spd="med" advTm="106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32656570" y="1571880"/>
            <a:ext cx="1416039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>
                <a:latin typeface="Calibri Light" charset="0"/>
                <a:ea typeface="Calibri Light" charset="0"/>
                <a:cs typeface="Calibri Light" charset="0"/>
              </a:rPr>
              <a:t>За данный год наша команда начала работу над рядом исследований в разных направлениях. </a:t>
            </a:r>
            <a:endParaRPr lang="en-US" sz="660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35445" y="1870424"/>
            <a:ext cx="31527960" cy="2542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sz="19500" dirty="0" smtClean="0">
                <a:latin typeface="Impact" charset="0"/>
                <a:ea typeface="Impact" charset="0"/>
                <a:cs typeface="Impact" charset="0"/>
              </a:rPr>
              <a:t>Перспективные разработки</a:t>
            </a:r>
            <a:endParaRPr lang="en-US" sz="19500" dirty="0">
              <a:latin typeface="Impact" charset="0"/>
              <a:ea typeface="Impact" charset="0"/>
              <a:cs typeface="Impact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2074542" y="1461704"/>
            <a:ext cx="0" cy="3266795"/>
          </a:xfrm>
          <a:prstGeom prst="line">
            <a:avLst/>
          </a:prstGeom>
          <a:ln>
            <a:solidFill>
              <a:srgbClr val="7879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78"/>
          <p:cNvSpPr/>
          <p:nvPr/>
        </p:nvSpPr>
        <p:spPr>
          <a:xfrm>
            <a:off x="15756866" y="7768096"/>
            <a:ext cx="12977807" cy="12977811"/>
          </a:xfrm>
          <a:prstGeom prst="ellipse">
            <a:avLst/>
          </a:prstGeom>
          <a:noFill/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8800">
              <a:solidFill>
                <a:schemeClr val="bg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80" name="Hexagon 79"/>
          <p:cNvSpPr/>
          <p:nvPr/>
        </p:nvSpPr>
        <p:spPr>
          <a:xfrm rot="16200000" flipV="1">
            <a:off x="13765546" y="12055544"/>
            <a:ext cx="4984437" cy="4402916"/>
          </a:xfrm>
          <a:prstGeom prst="hexagon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720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81" name="Hexagon 80"/>
          <p:cNvSpPr/>
          <p:nvPr/>
        </p:nvSpPr>
        <p:spPr>
          <a:xfrm rot="16200000" flipV="1">
            <a:off x="16545668" y="7071104"/>
            <a:ext cx="4984437" cy="4402916"/>
          </a:xfrm>
          <a:prstGeom prst="hexagon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720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82" name="Hexagon 81"/>
          <p:cNvSpPr/>
          <p:nvPr/>
        </p:nvSpPr>
        <p:spPr>
          <a:xfrm rot="16200000" flipV="1">
            <a:off x="23034568" y="7071104"/>
            <a:ext cx="4984437" cy="4402916"/>
          </a:xfrm>
          <a:prstGeom prst="hexagon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720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83" name="Hexagon 82"/>
          <p:cNvSpPr/>
          <p:nvPr/>
        </p:nvSpPr>
        <p:spPr>
          <a:xfrm rot="16200000" flipV="1">
            <a:off x="25780441" y="12055544"/>
            <a:ext cx="4984437" cy="4402916"/>
          </a:xfrm>
          <a:prstGeom prst="hexagon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720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84" name="Hexagon 83"/>
          <p:cNvSpPr/>
          <p:nvPr/>
        </p:nvSpPr>
        <p:spPr>
          <a:xfrm rot="16200000" flipV="1">
            <a:off x="19303806" y="11658268"/>
            <a:ext cx="5883923" cy="5197462"/>
          </a:xfrm>
          <a:prstGeom prst="hexagon">
            <a:avLst/>
          </a:prstGeom>
          <a:solidFill>
            <a:schemeClr val="bg1">
              <a:alpha val="19000"/>
            </a:schemeClr>
          </a:solidFill>
          <a:ln w="38100" cap="rnd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457200"/>
            <a:endParaRPr lang="id-ID" sz="7200" kern="0" dirty="0">
              <a:solidFill>
                <a:prstClr val="white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85" name="Hexagon 84"/>
          <p:cNvSpPr/>
          <p:nvPr/>
        </p:nvSpPr>
        <p:spPr>
          <a:xfrm rot="16200000" flipV="1">
            <a:off x="16545668" y="17039980"/>
            <a:ext cx="4984437" cy="4402916"/>
          </a:xfrm>
          <a:prstGeom prst="hexagon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720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86" name="Hexagon 85"/>
          <p:cNvSpPr/>
          <p:nvPr/>
        </p:nvSpPr>
        <p:spPr>
          <a:xfrm rot="16200000" flipV="1">
            <a:off x="23034568" y="17039980"/>
            <a:ext cx="4984437" cy="4402916"/>
          </a:xfrm>
          <a:prstGeom prst="hexagon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720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665009" y="8373020"/>
            <a:ext cx="117567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7200" dirty="0" smtClean="0">
                <a:latin typeface="Calibri Light" charset="0"/>
                <a:ea typeface="Calibri Light" charset="0"/>
                <a:cs typeface="Calibri Light" charset="0"/>
              </a:rPr>
              <a:t>Карбоновые </a:t>
            </a:r>
            <a:r>
              <a:rPr lang="ru-RU" sz="7200" dirty="0">
                <a:latin typeface="Calibri Light" charset="0"/>
                <a:ea typeface="Calibri Light" charset="0"/>
                <a:cs typeface="Calibri Light" charset="0"/>
              </a:rPr>
              <a:t>приводные валы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665009" y="12209549"/>
            <a:ext cx="915421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>
                <a:latin typeface="Calibri Light" charset="0"/>
                <a:ea typeface="Calibri Light" charset="0"/>
                <a:cs typeface="Calibri Light" charset="0"/>
              </a:rPr>
              <a:t>Сложные </a:t>
            </a:r>
            <a:r>
              <a:rPr lang="ru-RU" sz="7200" dirty="0">
                <a:latin typeface="Calibri Light" charset="0"/>
                <a:ea typeface="Calibri Light" charset="0"/>
                <a:cs typeface="Calibri Light" charset="0"/>
              </a:rPr>
              <a:t>в изготовлении титановые диски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665009" y="17339544"/>
            <a:ext cx="1322924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>
                <a:latin typeface="Calibri Light" charset="0"/>
                <a:ea typeface="Calibri Light" charset="0"/>
                <a:cs typeface="Calibri Light" charset="0"/>
              </a:rPr>
              <a:t>Проведение </a:t>
            </a:r>
            <a:r>
              <a:rPr lang="ru-RU" sz="7200" dirty="0">
                <a:latin typeface="Calibri Light" charset="0"/>
                <a:ea typeface="Calibri Light" charset="0"/>
                <a:cs typeface="Calibri Light" charset="0"/>
              </a:rPr>
              <a:t>исследования механических свойств разных пластиков для </a:t>
            </a:r>
            <a:r>
              <a:rPr lang="en-US" sz="7200" dirty="0" smtClean="0">
                <a:latin typeface="Calibri Light" charset="0"/>
                <a:ea typeface="Calibri Light" charset="0"/>
                <a:cs typeface="Calibri Light" charset="0"/>
              </a:rPr>
              <a:t>3D-</a:t>
            </a:r>
            <a:r>
              <a:rPr lang="ru-RU" sz="7200" dirty="0" smtClean="0">
                <a:latin typeface="Calibri Light" charset="0"/>
                <a:ea typeface="Calibri Light" charset="0"/>
                <a:cs typeface="Calibri Light" charset="0"/>
              </a:rPr>
              <a:t>печати</a:t>
            </a:r>
            <a:r>
              <a:rPr lang="ru-RU" sz="7200" dirty="0">
                <a:latin typeface="Calibri Light" charset="0"/>
                <a:ea typeface="Calibri Light" charset="0"/>
                <a:cs typeface="Calibri Light" charset="0"/>
              </a:rPr>
              <a:t>, с целью их дальнейшего использования в силовых структурах болида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0163262" y="17859863"/>
            <a:ext cx="1493314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7200" dirty="0">
                <a:latin typeface="Calibri Light" charset="0"/>
                <a:ea typeface="Calibri Light" charset="0"/>
                <a:cs typeface="Calibri Light" charset="0"/>
              </a:rPr>
              <a:t>Исследование применения </a:t>
            </a:r>
            <a:r>
              <a:rPr lang="ru-RU" sz="7200" dirty="0" err="1" smtClean="0">
                <a:latin typeface="Calibri Light" charset="0"/>
                <a:ea typeface="Calibri Light" charset="0"/>
                <a:cs typeface="Calibri Light" charset="0"/>
              </a:rPr>
              <a:t>турбулизаторов</a:t>
            </a:r>
            <a:r>
              <a:rPr lang="ru-RU" sz="7200" dirty="0" smtClean="0">
                <a:latin typeface="Calibri Light" charset="0"/>
                <a:ea typeface="Calibri Light" charset="0"/>
                <a:cs typeface="Calibri Light" charset="0"/>
              </a:rPr>
              <a:t> </a:t>
            </a:r>
            <a:r>
              <a:rPr lang="ru-RU" sz="7200" dirty="0">
                <a:latin typeface="Calibri Light" charset="0"/>
                <a:ea typeface="Calibri Light" charset="0"/>
                <a:cs typeface="Calibri Light" charset="0"/>
              </a:rPr>
              <a:t>потока с целью увеличения несущих свойств крыла на больших углах атаки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>
                <a:solidFill>
                  <a:schemeClr val="tx1"/>
                </a:solidFill>
              </a:rPr>
              <a:t>8</a:t>
            </a:fld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1854532" y="6524127"/>
            <a:ext cx="22211064" cy="17150448"/>
            <a:chOff x="11976805" y="6197856"/>
            <a:chExt cx="22211064" cy="17150448"/>
          </a:xfrm>
        </p:grpSpPr>
        <p:pic>
          <p:nvPicPr>
            <p:cNvPr id="50" name="Рисунок 4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617659">
              <a:off x="13225657" y="7401864"/>
              <a:ext cx="9679593" cy="2752774"/>
            </a:xfrm>
            <a:prstGeom prst="rect">
              <a:avLst/>
            </a:prstGeom>
          </p:spPr>
        </p:pic>
        <p:pic>
          <p:nvPicPr>
            <p:cNvPr id="54" name="Picture 4" descr="https://pp.userapi.com/c840324/v840324012/29b65/jGr72dkHP8o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76805" y="11452608"/>
              <a:ext cx="6385268" cy="56251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7" name="Рисунок 8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253874" y="16462703"/>
              <a:ext cx="5844752" cy="6885601"/>
            </a:xfrm>
            <a:prstGeom prst="rect">
              <a:avLst/>
            </a:prstGeom>
          </p:spPr>
        </p:pic>
        <p:pic>
          <p:nvPicPr>
            <p:cNvPr id="88" name="Рисунок 8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479890" y="6197856"/>
              <a:ext cx="5576926" cy="5710443"/>
            </a:xfrm>
            <a:prstGeom prst="rect">
              <a:avLst/>
            </a:prstGeom>
          </p:spPr>
        </p:pic>
        <p:pic>
          <p:nvPicPr>
            <p:cNvPr id="89" name="Рисунок 8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26145463" y="12084528"/>
              <a:ext cx="8042406" cy="5087447"/>
            </a:xfrm>
            <a:prstGeom prst="rect">
              <a:avLst/>
            </a:prstGeom>
          </p:spPr>
        </p:pic>
        <p:pic>
          <p:nvPicPr>
            <p:cNvPr id="90" name="Рисунок 89"/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6195"/>
            <a:stretch/>
          </p:blipFill>
          <p:spPr>
            <a:xfrm>
              <a:off x="23602745" y="16701904"/>
              <a:ext cx="5744883" cy="66464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91" name="TextBox 90"/>
          <p:cNvSpPr txBox="1"/>
          <p:nvPr/>
        </p:nvSpPr>
        <p:spPr>
          <a:xfrm>
            <a:off x="34187869" y="13195170"/>
            <a:ext cx="1090853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7200" dirty="0">
                <a:latin typeface="Calibri Light" charset="0"/>
                <a:ea typeface="Calibri Light" charset="0"/>
                <a:cs typeface="Calibri Light" charset="0"/>
              </a:rPr>
              <a:t>Создание первого в истории команды </a:t>
            </a:r>
            <a:r>
              <a:rPr lang="ru-RU" sz="7200" dirty="0" err="1">
                <a:latin typeface="Calibri Light" charset="0"/>
                <a:ea typeface="Calibri Light" charset="0"/>
                <a:cs typeface="Calibri Light" charset="0"/>
              </a:rPr>
              <a:t>монокока</a:t>
            </a:r>
            <a:endParaRPr lang="ru-RU" sz="720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0474117" y="8510596"/>
            <a:ext cx="146222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7200" dirty="0">
                <a:latin typeface="Calibri Light" charset="0"/>
                <a:ea typeface="Calibri Light" charset="0"/>
                <a:cs typeface="Calibri Light" charset="0"/>
              </a:rPr>
              <a:t>Разработка карбонового поглотителя</a:t>
            </a:r>
          </a:p>
        </p:txBody>
      </p:sp>
    </p:spTree>
    <p:extLst>
      <p:ext uri="{BB962C8B-B14F-4D97-AF65-F5344CB8AC3E}">
        <p14:creationId xmlns:p14="http://schemas.microsoft.com/office/powerpoint/2010/main" val="1447384665"/>
      </p:ext>
    </p:extLst>
  </p:cSld>
  <p:clrMapOvr>
    <a:masterClrMapping/>
  </p:clrMapOvr>
  <p:transition spd="slow" advTm="1172">
    <p:push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>
                <a:solidFill>
                  <a:schemeClr val="tx1"/>
                </a:solidFill>
              </a:rPr>
              <a:t>9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20497389" y="10562666"/>
            <a:ext cx="966322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800" dirty="0">
                <a:latin typeface="Calibri Light" charset="0"/>
                <a:ea typeface="Calibri Light" charset="0"/>
                <a:cs typeface="Calibri Light" charset="0"/>
              </a:rPr>
              <a:t>Продувочный стенд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1889760" y="1303116"/>
            <a:ext cx="43586400" cy="6559711"/>
            <a:chOff x="-7406676" y="1455516"/>
            <a:chExt cx="43586400" cy="6559711"/>
          </a:xfrm>
        </p:grpSpPr>
        <p:sp>
          <p:nvSpPr>
            <p:cNvPr id="55" name="TextBox 54"/>
            <p:cNvSpPr txBox="1"/>
            <p:nvPr/>
          </p:nvSpPr>
          <p:spPr>
            <a:xfrm>
              <a:off x="-7406676" y="1455516"/>
              <a:ext cx="43586400" cy="3490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ru-RU" sz="13800" dirty="0">
                  <a:latin typeface="Impact" charset="0"/>
                  <a:ea typeface="Impact" charset="0"/>
                  <a:cs typeface="Impact" charset="0"/>
                </a:rPr>
                <a:t>Применение передовых технологий </a:t>
              </a:r>
              <a:r>
                <a:rPr lang="ru-RU" sz="13800" dirty="0" smtClean="0">
                  <a:latin typeface="Impact" charset="0"/>
                  <a:ea typeface="Impact" charset="0"/>
                  <a:cs typeface="Impact" charset="0"/>
                </a:rPr>
                <a:t>в</a:t>
              </a:r>
            </a:p>
            <a:p>
              <a:pPr algn="ctr">
                <a:lnSpc>
                  <a:spcPct val="80000"/>
                </a:lnSpc>
              </a:pPr>
              <a:r>
                <a:rPr lang="ru-RU" sz="13800" dirty="0" smtClean="0">
                  <a:latin typeface="Impact" charset="0"/>
                  <a:ea typeface="Impact" charset="0"/>
                  <a:cs typeface="Impact" charset="0"/>
                </a:rPr>
                <a:t>производстве </a:t>
              </a:r>
              <a:r>
                <a:rPr lang="ru-RU" sz="13800" dirty="0">
                  <a:latin typeface="Impact" charset="0"/>
                  <a:ea typeface="Impact" charset="0"/>
                  <a:cs typeface="Impact" charset="0"/>
                </a:rPr>
                <a:t>и исследованиях</a:t>
              </a: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-7406676" y="5460682"/>
              <a:ext cx="43037442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0" dirty="0">
                  <a:latin typeface="Calibri Light" charset="0"/>
                  <a:ea typeface="Calibri Light" charset="0"/>
                  <a:cs typeface="Calibri Light" charset="0"/>
                </a:rPr>
                <a:t>Производственно-технологическая база команды растет с каждым годом и теперь у команды ещё большие возможности для создания высококачественного болида</a:t>
              </a:r>
            </a:p>
          </p:txBody>
        </p:sp>
      </p:grpSp>
      <p:grpSp>
        <p:nvGrpSpPr>
          <p:cNvPr id="147" name="Group 146"/>
          <p:cNvGrpSpPr>
            <a:grpSpLocks noChangeAspect="1"/>
          </p:cNvGrpSpPr>
          <p:nvPr/>
        </p:nvGrpSpPr>
        <p:grpSpPr>
          <a:xfrm>
            <a:off x="13397715" y="12870763"/>
            <a:ext cx="7294293" cy="7298834"/>
            <a:chOff x="637079" y="3131271"/>
            <a:chExt cx="1324314" cy="1325138"/>
          </a:xfrm>
          <a:solidFill>
            <a:srgbClr val="FF9900"/>
          </a:solidFill>
        </p:grpSpPr>
        <p:sp>
          <p:nvSpPr>
            <p:cNvPr id="175" name="Freeform 174"/>
            <p:cNvSpPr/>
            <p:nvPr/>
          </p:nvSpPr>
          <p:spPr>
            <a:xfrm rot="13500000">
              <a:off x="637292" y="3132308"/>
              <a:ext cx="1324101" cy="1324101"/>
            </a:xfrm>
            <a:custGeom>
              <a:avLst/>
              <a:gdLst>
                <a:gd name="connsiteX0" fmla="*/ 0 w 1324101"/>
                <a:gd name="connsiteY0" fmla="*/ 662051 h 1324101"/>
                <a:gd name="connsiteX1" fmla="*/ 662051 w 1324101"/>
                <a:gd name="connsiteY1" fmla="*/ 0 h 1324101"/>
                <a:gd name="connsiteX2" fmla="*/ 1324101 w 1324101"/>
                <a:gd name="connsiteY2" fmla="*/ 0 h 1324101"/>
                <a:gd name="connsiteX3" fmla="*/ 1324101 w 1324101"/>
                <a:gd name="connsiteY3" fmla="*/ 662051 h 1324101"/>
                <a:gd name="connsiteX4" fmla="*/ 662050 w 1324101"/>
                <a:gd name="connsiteY4" fmla="*/ 1324102 h 1324101"/>
                <a:gd name="connsiteX5" fmla="*/ -1 w 1324101"/>
                <a:gd name="connsiteY5" fmla="*/ 662051 h 1324101"/>
                <a:gd name="connsiteX6" fmla="*/ 0 w 1324101"/>
                <a:gd name="connsiteY6" fmla="*/ 662051 h 13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4101" h="1324101">
                  <a:moveTo>
                    <a:pt x="0" y="662051"/>
                  </a:moveTo>
                  <a:cubicBezTo>
                    <a:pt x="0" y="296410"/>
                    <a:pt x="296410" y="0"/>
                    <a:pt x="662051" y="0"/>
                  </a:cubicBezTo>
                  <a:lnTo>
                    <a:pt x="1324101" y="0"/>
                  </a:lnTo>
                  <a:lnTo>
                    <a:pt x="1324101" y="662051"/>
                  </a:lnTo>
                  <a:cubicBezTo>
                    <a:pt x="1324101" y="1027692"/>
                    <a:pt x="1027691" y="1324102"/>
                    <a:pt x="662050" y="1324102"/>
                  </a:cubicBezTo>
                  <a:cubicBezTo>
                    <a:pt x="296409" y="1324102"/>
                    <a:pt x="-1" y="1027692"/>
                    <a:pt x="-1" y="662051"/>
                  </a:cubicBezTo>
                  <a:lnTo>
                    <a:pt x="0" y="66205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8800">
                <a:solidFill>
                  <a:schemeClr val="tx1"/>
                </a:solidFill>
              </a:endParaRPr>
            </a:p>
          </p:txBody>
        </p:sp>
        <p:sp>
          <p:nvSpPr>
            <p:cNvPr id="176" name="Freeform 175"/>
            <p:cNvSpPr/>
            <p:nvPr/>
          </p:nvSpPr>
          <p:spPr>
            <a:xfrm rot="2700000">
              <a:off x="637079" y="3131271"/>
              <a:ext cx="1324101" cy="1324101"/>
            </a:xfrm>
            <a:custGeom>
              <a:avLst/>
              <a:gdLst>
                <a:gd name="connsiteX0" fmla="*/ 0 w 1324101"/>
                <a:gd name="connsiteY0" fmla="*/ 662051 h 1324101"/>
                <a:gd name="connsiteX1" fmla="*/ 662051 w 1324101"/>
                <a:gd name="connsiteY1" fmla="*/ 0 h 1324101"/>
                <a:gd name="connsiteX2" fmla="*/ 1324101 w 1324101"/>
                <a:gd name="connsiteY2" fmla="*/ 0 h 1324101"/>
                <a:gd name="connsiteX3" fmla="*/ 1324101 w 1324101"/>
                <a:gd name="connsiteY3" fmla="*/ 662051 h 1324101"/>
                <a:gd name="connsiteX4" fmla="*/ 662050 w 1324101"/>
                <a:gd name="connsiteY4" fmla="*/ 1324102 h 1324101"/>
                <a:gd name="connsiteX5" fmla="*/ -1 w 1324101"/>
                <a:gd name="connsiteY5" fmla="*/ 662051 h 1324101"/>
                <a:gd name="connsiteX6" fmla="*/ 0 w 1324101"/>
                <a:gd name="connsiteY6" fmla="*/ 662051 h 13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4101" h="1324101">
                  <a:moveTo>
                    <a:pt x="0" y="662051"/>
                  </a:moveTo>
                  <a:cubicBezTo>
                    <a:pt x="0" y="296410"/>
                    <a:pt x="296410" y="0"/>
                    <a:pt x="662051" y="0"/>
                  </a:cubicBezTo>
                  <a:lnTo>
                    <a:pt x="1324101" y="0"/>
                  </a:lnTo>
                  <a:lnTo>
                    <a:pt x="1324101" y="662051"/>
                  </a:lnTo>
                  <a:cubicBezTo>
                    <a:pt x="1324101" y="1027692"/>
                    <a:pt x="1027691" y="1324102"/>
                    <a:pt x="662050" y="1324102"/>
                  </a:cubicBezTo>
                  <a:cubicBezTo>
                    <a:pt x="296409" y="1324102"/>
                    <a:pt x="-1" y="1027692"/>
                    <a:pt x="-1" y="662051"/>
                  </a:cubicBezTo>
                  <a:lnTo>
                    <a:pt x="0" y="66205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8800">
                <a:solidFill>
                  <a:schemeClr val="tx1"/>
                </a:solidFill>
              </a:endParaRPr>
            </a:p>
          </p:txBody>
        </p:sp>
      </p:grpSp>
      <p:grpSp>
        <p:nvGrpSpPr>
          <p:cNvPr id="155" name="Group 154"/>
          <p:cNvGrpSpPr>
            <a:grpSpLocks noChangeAspect="1"/>
          </p:cNvGrpSpPr>
          <p:nvPr/>
        </p:nvGrpSpPr>
        <p:grpSpPr>
          <a:xfrm flipH="1">
            <a:off x="21323567" y="17580163"/>
            <a:ext cx="7294293" cy="7298834"/>
            <a:chOff x="637079" y="3131271"/>
            <a:chExt cx="1324314" cy="1325138"/>
          </a:xfrm>
          <a:solidFill>
            <a:srgbClr val="FF9900"/>
          </a:solidFill>
        </p:grpSpPr>
        <p:sp>
          <p:nvSpPr>
            <p:cNvPr id="167" name="Freeform 166"/>
            <p:cNvSpPr/>
            <p:nvPr/>
          </p:nvSpPr>
          <p:spPr>
            <a:xfrm rot="13500000">
              <a:off x="637292" y="3132308"/>
              <a:ext cx="1324101" cy="1324101"/>
            </a:xfrm>
            <a:custGeom>
              <a:avLst/>
              <a:gdLst>
                <a:gd name="connsiteX0" fmla="*/ 0 w 1324101"/>
                <a:gd name="connsiteY0" fmla="*/ 662051 h 1324101"/>
                <a:gd name="connsiteX1" fmla="*/ 662051 w 1324101"/>
                <a:gd name="connsiteY1" fmla="*/ 0 h 1324101"/>
                <a:gd name="connsiteX2" fmla="*/ 1324101 w 1324101"/>
                <a:gd name="connsiteY2" fmla="*/ 0 h 1324101"/>
                <a:gd name="connsiteX3" fmla="*/ 1324101 w 1324101"/>
                <a:gd name="connsiteY3" fmla="*/ 662051 h 1324101"/>
                <a:gd name="connsiteX4" fmla="*/ 662050 w 1324101"/>
                <a:gd name="connsiteY4" fmla="*/ 1324102 h 1324101"/>
                <a:gd name="connsiteX5" fmla="*/ -1 w 1324101"/>
                <a:gd name="connsiteY5" fmla="*/ 662051 h 1324101"/>
                <a:gd name="connsiteX6" fmla="*/ 0 w 1324101"/>
                <a:gd name="connsiteY6" fmla="*/ 662051 h 13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4101" h="1324101">
                  <a:moveTo>
                    <a:pt x="0" y="662051"/>
                  </a:moveTo>
                  <a:cubicBezTo>
                    <a:pt x="0" y="296410"/>
                    <a:pt x="296410" y="0"/>
                    <a:pt x="662051" y="0"/>
                  </a:cubicBezTo>
                  <a:lnTo>
                    <a:pt x="1324101" y="0"/>
                  </a:lnTo>
                  <a:lnTo>
                    <a:pt x="1324101" y="662051"/>
                  </a:lnTo>
                  <a:cubicBezTo>
                    <a:pt x="1324101" y="1027692"/>
                    <a:pt x="1027691" y="1324102"/>
                    <a:pt x="662050" y="1324102"/>
                  </a:cubicBezTo>
                  <a:cubicBezTo>
                    <a:pt x="296409" y="1324102"/>
                    <a:pt x="-1" y="1027692"/>
                    <a:pt x="-1" y="662051"/>
                  </a:cubicBezTo>
                  <a:lnTo>
                    <a:pt x="0" y="66205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168" name="Freeform 167"/>
            <p:cNvSpPr/>
            <p:nvPr/>
          </p:nvSpPr>
          <p:spPr>
            <a:xfrm rot="2700000">
              <a:off x="637079" y="3131271"/>
              <a:ext cx="1324101" cy="1324101"/>
            </a:xfrm>
            <a:custGeom>
              <a:avLst/>
              <a:gdLst>
                <a:gd name="connsiteX0" fmla="*/ 0 w 1324101"/>
                <a:gd name="connsiteY0" fmla="*/ 662051 h 1324101"/>
                <a:gd name="connsiteX1" fmla="*/ 662051 w 1324101"/>
                <a:gd name="connsiteY1" fmla="*/ 0 h 1324101"/>
                <a:gd name="connsiteX2" fmla="*/ 1324101 w 1324101"/>
                <a:gd name="connsiteY2" fmla="*/ 0 h 1324101"/>
                <a:gd name="connsiteX3" fmla="*/ 1324101 w 1324101"/>
                <a:gd name="connsiteY3" fmla="*/ 662051 h 1324101"/>
                <a:gd name="connsiteX4" fmla="*/ 662050 w 1324101"/>
                <a:gd name="connsiteY4" fmla="*/ 1324102 h 1324101"/>
                <a:gd name="connsiteX5" fmla="*/ -1 w 1324101"/>
                <a:gd name="connsiteY5" fmla="*/ 662051 h 1324101"/>
                <a:gd name="connsiteX6" fmla="*/ 0 w 1324101"/>
                <a:gd name="connsiteY6" fmla="*/ 662051 h 13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4101" h="1324101">
                  <a:moveTo>
                    <a:pt x="0" y="662051"/>
                  </a:moveTo>
                  <a:cubicBezTo>
                    <a:pt x="0" y="296410"/>
                    <a:pt x="296410" y="0"/>
                    <a:pt x="662051" y="0"/>
                  </a:cubicBezTo>
                  <a:lnTo>
                    <a:pt x="1324101" y="0"/>
                  </a:lnTo>
                  <a:lnTo>
                    <a:pt x="1324101" y="662051"/>
                  </a:lnTo>
                  <a:cubicBezTo>
                    <a:pt x="1324101" y="1027692"/>
                    <a:pt x="1027691" y="1324102"/>
                    <a:pt x="662050" y="1324102"/>
                  </a:cubicBezTo>
                  <a:cubicBezTo>
                    <a:pt x="296409" y="1324102"/>
                    <a:pt x="-1" y="1027692"/>
                    <a:pt x="-1" y="662051"/>
                  </a:cubicBezTo>
                  <a:lnTo>
                    <a:pt x="0" y="66205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</p:grpSp>
      <p:grpSp>
        <p:nvGrpSpPr>
          <p:cNvPr id="157" name="Group 156"/>
          <p:cNvGrpSpPr>
            <a:grpSpLocks noChangeAspect="1"/>
          </p:cNvGrpSpPr>
          <p:nvPr/>
        </p:nvGrpSpPr>
        <p:grpSpPr>
          <a:xfrm rot="10826553">
            <a:off x="5498224" y="8250541"/>
            <a:ext cx="7294293" cy="7298834"/>
            <a:chOff x="637079" y="3131271"/>
            <a:chExt cx="1324314" cy="1325138"/>
          </a:xfrm>
          <a:solidFill>
            <a:srgbClr val="FF9900"/>
          </a:solidFill>
        </p:grpSpPr>
        <p:sp>
          <p:nvSpPr>
            <p:cNvPr id="165" name="Freeform 164"/>
            <p:cNvSpPr/>
            <p:nvPr/>
          </p:nvSpPr>
          <p:spPr>
            <a:xfrm rot="13500000">
              <a:off x="637292" y="3132308"/>
              <a:ext cx="1324101" cy="1324101"/>
            </a:xfrm>
            <a:custGeom>
              <a:avLst/>
              <a:gdLst>
                <a:gd name="connsiteX0" fmla="*/ 0 w 1324101"/>
                <a:gd name="connsiteY0" fmla="*/ 662051 h 1324101"/>
                <a:gd name="connsiteX1" fmla="*/ 662051 w 1324101"/>
                <a:gd name="connsiteY1" fmla="*/ 0 h 1324101"/>
                <a:gd name="connsiteX2" fmla="*/ 1324101 w 1324101"/>
                <a:gd name="connsiteY2" fmla="*/ 0 h 1324101"/>
                <a:gd name="connsiteX3" fmla="*/ 1324101 w 1324101"/>
                <a:gd name="connsiteY3" fmla="*/ 662051 h 1324101"/>
                <a:gd name="connsiteX4" fmla="*/ 662050 w 1324101"/>
                <a:gd name="connsiteY4" fmla="*/ 1324102 h 1324101"/>
                <a:gd name="connsiteX5" fmla="*/ -1 w 1324101"/>
                <a:gd name="connsiteY5" fmla="*/ 662051 h 1324101"/>
                <a:gd name="connsiteX6" fmla="*/ 0 w 1324101"/>
                <a:gd name="connsiteY6" fmla="*/ 662051 h 13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4101" h="1324101">
                  <a:moveTo>
                    <a:pt x="0" y="662051"/>
                  </a:moveTo>
                  <a:cubicBezTo>
                    <a:pt x="0" y="296410"/>
                    <a:pt x="296410" y="0"/>
                    <a:pt x="662051" y="0"/>
                  </a:cubicBezTo>
                  <a:lnTo>
                    <a:pt x="1324101" y="0"/>
                  </a:lnTo>
                  <a:lnTo>
                    <a:pt x="1324101" y="662051"/>
                  </a:lnTo>
                  <a:cubicBezTo>
                    <a:pt x="1324101" y="1027692"/>
                    <a:pt x="1027691" y="1324102"/>
                    <a:pt x="662050" y="1324102"/>
                  </a:cubicBezTo>
                  <a:cubicBezTo>
                    <a:pt x="296409" y="1324102"/>
                    <a:pt x="-1" y="1027692"/>
                    <a:pt x="-1" y="662051"/>
                  </a:cubicBezTo>
                  <a:lnTo>
                    <a:pt x="0" y="66205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8800">
                <a:solidFill>
                  <a:schemeClr val="tx1"/>
                </a:solidFill>
              </a:endParaRPr>
            </a:p>
          </p:txBody>
        </p:sp>
        <p:sp>
          <p:nvSpPr>
            <p:cNvPr id="166" name="Freeform 165"/>
            <p:cNvSpPr/>
            <p:nvPr/>
          </p:nvSpPr>
          <p:spPr>
            <a:xfrm rot="2700000">
              <a:off x="637079" y="3131271"/>
              <a:ext cx="1324101" cy="1324101"/>
            </a:xfrm>
            <a:custGeom>
              <a:avLst/>
              <a:gdLst>
                <a:gd name="connsiteX0" fmla="*/ 0 w 1324101"/>
                <a:gd name="connsiteY0" fmla="*/ 662051 h 1324101"/>
                <a:gd name="connsiteX1" fmla="*/ 662051 w 1324101"/>
                <a:gd name="connsiteY1" fmla="*/ 0 h 1324101"/>
                <a:gd name="connsiteX2" fmla="*/ 1324101 w 1324101"/>
                <a:gd name="connsiteY2" fmla="*/ 0 h 1324101"/>
                <a:gd name="connsiteX3" fmla="*/ 1324101 w 1324101"/>
                <a:gd name="connsiteY3" fmla="*/ 662051 h 1324101"/>
                <a:gd name="connsiteX4" fmla="*/ 662050 w 1324101"/>
                <a:gd name="connsiteY4" fmla="*/ 1324102 h 1324101"/>
                <a:gd name="connsiteX5" fmla="*/ -1 w 1324101"/>
                <a:gd name="connsiteY5" fmla="*/ 662051 h 1324101"/>
                <a:gd name="connsiteX6" fmla="*/ 0 w 1324101"/>
                <a:gd name="connsiteY6" fmla="*/ 662051 h 13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4101" h="1324101">
                  <a:moveTo>
                    <a:pt x="0" y="662051"/>
                  </a:moveTo>
                  <a:cubicBezTo>
                    <a:pt x="0" y="296410"/>
                    <a:pt x="296410" y="0"/>
                    <a:pt x="662051" y="0"/>
                  </a:cubicBezTo>
                  <a:lnTo>
                    <a:pt x="1324101" y="0"/>
                  </a:lnTo>
                  <a:lnTo>
                    <a:pt x="1324101" y="662051"/>
                  </a:lnTo>
                  <a:cubicBezTo>
                    <a:pt x="1324101" y="1027692"/>
                    <a:pt x="1027691" y="1324102"/>
                    <a:pt x="662050" y="1324102"/>
                  </a:cubicBezTo>
                  <a:cubicBezTo>
                    <a:pt x="296409" y="1324102"/>
                    <a:pt x="-1" y="1027692"/>
                    <a:pt x="-1" y="662051"/>
                  </a:cubicBezTo>
                  <a:lnTo>
                    <a:pt x="0" y="66205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880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5361371" y="7837480"/>
            <a:ext cx="23390908" cy="17498703"/>
            <a:chOff x="5204259" y="7686885"/>
            <a:chExt cx="23390908" cy="17498703"/>
          </a:xfrm>
        </p:grpSpPr>
        <p:pic>
          <p:nvPicPr>
            <p:cNvPr id="60" name="Рисунок 5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04259" y="7686885"/>
              <a:ext cx="7816225" cy="8009487"/>
            </a:xfrm>
            <a:prstGeom prst="rect">
              <a:avLst/>
            </a:prstGeom>
          </p:spPr>
        </p:pic>
        <p:pic>
          <p:nvPicPr>
            <p:cNvPr id="61" name="Рисунок 60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1651"/>
            <a:stretch/>
          </p:blipFill>
          <p:spPr>
            <a:xfrm>
              <a:off x="20682819" y="17040407"/>
              <a:ext cx="7912348" cy="8145181"/>
            </a:xfrm>
            <a:prstGeom prst="rect">
              <a:avLst/>
            </a:prstGeom>
          </p:spPr>
        </p:pic>
        <p:pic>
          <p:nvPicPr>
            <p:cNvPr id="62" name="Рисунок 6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701351" y="12597996"/>
              <a:ext cx="7981468" cy="8934812"/>
            </a:xfrm>
            <a:prstGeom prst="rect">
              <a:avLst/>
            </a:prstGeom>
          </p:spPr>
        </p:pic>
      </p:grpSp>
      <p:sp>
        <p:nvSpPr>
          <p:cNvPr id="63" name="TextBox 62"/>
          <p:cNvSpPr txBox="1"/>
          <p:nvPr/>
        </p:nvSpPr>
        <p:spPr>
          <a:xfrm>
            <a:off x="28388549" y="14967424"/>
            <a:ext cx="819647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800" dirty="0" smtClean="0">
                <a:latin typeface="Calibri Light" charset="0"/>
                <a:ea typeface="Calibri Light" charset="0"/>
                <a:cs typeface="Calibri Light" charset="0"/>
              </a:rPr>
              <a:t>Моторный </a:t>
            </a:r>
            <a:r>
              <a:rPr lang="ru-RU" sz="8800" dirty="0">
                <a:latin typeface="Calibri Light" charset="0"/>
                <a:ea typeface="Calibri Light" charset="0"/>
                <a:cs typeface="Calibri Light" charset="0"/>
              </a:rPr>
              <a:t>стенд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4922599" y="19813381"/>
            <a:ext cx="827502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800" dirty="0" smtClean="0">
                <a:latin typeface="Calibri Light" charset="0"/>
                <a:ea typeface="Calibri Light" charset="0"/>
                <a:cs typeface="Calibri Light" charset="0"/>
              </a:rPr>
              <a:t>Ступичный </a:t>
            </a:r>
            <a:r>
              <a:rPr lang="ru-RU" sz="8800" dirty="0">
                <a:latin typeface="Calibri Light" charset="0"/>
                <a:ea typeface="Calibri Light" charset="0"/>
                <a:cs typeface="Calibri Light" charset="0"/>
              </a:rPr>
              <a:t>стенд</a:t>
            </a:r>
          </a:p>
        </p:txBody>
      </p:sp>
    </p:spTree>
    <p:extLst>
      <p:ext uri="{BB962C8B-B14F-4D97-AF65-F5344CB8AC3E}">
        <p14:creationId xmlns:p14="http://schemas.microsoft.com/office/powerpoint/2010/main" val="2101638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818">
        <p14:pan dir="u"/>
      </p:transition>
    </mc:Choice>
    <mc:Fallback xmlns="">
      <p:transition spd="slow" advTm="81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>
                <a:solidFill>
                  <a:schemeClr val="tx1"/>
                </a:solidFill>
              </a:rPr>
              <a:t>10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1794802" y="10171660"/>
            <a:ext cx="1066830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800" dirty="0" smtClean="0">
                <a:latin typeface="Calibri Light" charset="0"/>
                <a:ea typeface="Calibri Light" charset="0"/>
                <a:cs typeface="Calibri Light" charset="0"/>
              </a:rPr>
              <a:t>5-тиосный ЧПУ станок</a:t>
            </a:r>
            <a:endParaRPr lang="ru-RU" sz="880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grpSp>
        <p:nvGrpSpPr>
          <p:cNvPr id="54" name="Group 53"/>
          <p:cNvGrpSpPr/>
          <p:nvPr/>
        </p:nvGrpSpPr>
        <p:grpSpPr>
          <a:xfrm>
            <a:off x="1889760" y="1303116"/>
            <a:ext cx="43586400" cy="6559711"/>
            <a:chOff x="-7406676" y="1455516"/>
            <a:chExt cx="43586400" cy="6559711"/>
          </a:xfrm>
        </p:grpSpPr>
        <p:sp>
          <p:nvSpPr>
            <p:cNvPr id="55" name="TextBox 54"/>
            <p:cNvSpPr txBox="1"/>
            <p:nvPr/>
          </p:nvSpPr>
          <p:spPr>
            <a:xfrm>
              <a:off x="-7406676" y="1455516"/>
              <a:ext cx="43586400" cy="3490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ru-RU" sz="13800" dirty="0">
                  <a:latin typeface="Impact" charset="0"/>
                  <a:ea typeface="Impact" charset="0"/>
                  <a:cs typeface="Impact" charset="0"/>
                </a:rPr>
                <a:t>Применение передовых технологий </a:t>
              </a:r>
              <a:r>
                <a:rPr lang="ru-RU" sz="13800" dirty="0" smtClean="0">
                  <a:latin typeface="Impact" charset="0"/>
                  <a:ea typeface="Impact" charset="0"/>
                  <a:cs typeface="Impact" charset="0"/>
                </a:rPr>
                <a:t>в</a:t>
              </a:r>
            </a:p>
            <a:p>
              <a:pPr algn="ctr">
                <a:lnSpc>
                  <a:spcPct val="80000"/>
                </a:lnSpc>
              </a:pPr>
              <a:r>
                <a:rPr lang="ru-RU" sz="13800" dirty="0" smtClean="0">
                  <a:latin typeface="Impact" charset="0"/>
                  <a:ea typeface="Impact" charset="0"/>
                  <a:cs typeface="Impact" charset="0"/>
                </a:rPr>
                <a:t>производстве </a:t>
              </a:r>
              <a:r>
                <a:rPr lang="ru-RU" sz="13800" dirty="0">
                  <a:latin typeface="Impact" charset="0"/>
                  <a:ea typeface="Impact" charset="0"/>
                  <a:cs typeface="Impact" charset="0"/>
                </a:rPr>
                <a:t>и исследованиях</a:t>
              </a: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-7406676" y="5460682"/>
              <a:ext cx="43037442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0" dirty="0">
                  <a:latin typeface="Calibri Light" charset="0"/>
                  <a:ea typeface="Calibri Light" charset="0"/>
                  <a:cs typeface="Calibri Light" charset="0"/>
                </a:rPr>
                <a:t>Производственно-технологическая база команды растет с каждым годом и теперь у команды ещё большие возможности для создания высококачественного болида</a:t>
              </a:r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35307741" y="15373594"/>
            <a:ext cx="1016841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latin typeface="Calibri Light" charset="0"/>
                <a:ea typeface="Calibri Light" charset="0"/>
                <a:cs typeface="Calibri Light" charset="0"/>
              </a:rPr>
              <a:t>Координатно-измерительная машина</a:t>
            </a:r>
            <a:endParaRPr lang="ru-RU" sz="880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349440" y="19966061"/>
            <a:ext cx="955902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800" dirty="0" smtClean="0">
                <a:latin typeface="Calibri Light" charset="0"/>
                <a:ea typeface="Calibri Light" charset="0"/>
                <a:cs typeface="Calibri Light" charset="0"/>
              </a:rPr>
              <a:t>Робот-манипулятор</a:t>
            </a:r>
            <a:endParaRPr lang="ru-RU" sz="880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grpSp>
        <p:nvGrpSpPr>
          <p:cNvPr id="21" name="Group 148"/>
          <p:cNvGrpSpPr>
            <a:grpSpLocks noChangeAspect="1"/>
          </p:cNvGrpSpPr>
          <p:nvPr/>
        </p:nvGrpSpPr>
        <p:grpSpPr>
          <a:xfrm rot="10826553">
            <a:off x="23618467" y="12208229"/>
            <a:ext cx="8442513" cy="8447768"/>
            <a:chOff x="637079" y="3131271"/>
            <a:chExt cx="1324314" cy="1325138"/>
          </a:xfrm>
          <a:solidFill>
            <a:srgbClr val="FF9900"/>
          </a:solidFill>
        </p:grpSpPr>
        <p:sp>
          <p:nvSpPr>
            <p:cNvPr id="22" name="Freeform 172"/>
            <p:cNvSpPr/>
            <p:nvPr/>
          </p:nvSpPr>
          <p:spPr>
            <a:xfrm rot="13500000">
              <a:off x="637292" y="3132308"/>
              <a:ext cx="1324101" cy="1324101"/>
            </a:xfrm>
            <a:custGeom>
              <a:avLst/>
              <a:gdLst>
                <a:gd name="connsiteX0" fmla="*/ 0 w 1324101"/>
                <a:gd name="connsiteY0" fmla="*/ 662051 h 1324101"/>
                <a:gd name="connsiteX1" fmla="*/ 662051 w 1324101"/>
                <a:gd name="connsiteY1" fmla="*/ 0 h 1324101"/>
                <a:gd name="connsiteX2" fmla="*/ 1324101 w 1324101"/>
                <a:gd name="connsiteY2" fmla="*/ 0 h 1324101"/>
                <a:gd name="connsiteX3" fmla="*/ 1324101 w 1324101"/>
                <a:gd name="connsiteY3" fmla="*/ 662051 h 1324101"/>
                <a:gd name="connsiteX4" fmla="*/ 662050 w 1324101"/>
                <a:gd name="connsiteY4" fmla="*/ 1324102 h 1324101"/>
                <a:gd name="connsiteX5" fmla="*/ -1 w 1324101"/>
                <a:gd name="connsiteY5" fmla="*/ 662051 h 1324101"/>
                <a:gd name="connsiteX6" fmla="*/ 0 w 1324101"/>
                <a:gd name="connsiteY6" fmla="*/ 662051 h 13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4101" h="1324101">
                  <a:moveTo>
                    <a:pt x="0" y="662051"/>
                  </a:moveTo>
                  <a:cubicBezTo>
                    <a:pt x="0" y="296410"/>
                    <a:pt x="296410" y="0"/>
                    <a:pt x="662051" y="0"/>
                  </a:cubicBezTo>
                  <a:lnTo>
                    <a:pt x="1324101" y="0"/>
                  </a:lnTo>
                  <a:lnTo>
                    <a:pt x="1324101" y="662051"/>
                  </a:lnTo>
                  <a:cubicBezTo>
                    <a:pt x="1324101" y="1027692"/>
                    <a:pt x="1027691" y="1324102"/>
                    <a:pt x="662050" y="1324102"/>
                  </a:cubicBezTo>
                  <a:cubicBezTo>
                    <a:pt x="296409" y="1324102"/>
                    <a:pt x="-1" y="1027692"/>
                    <a:pt x="-1" y="662051"/>
                  </a:cubicBezTo>
                  <a:lnTo>
                    <a:pt x="0" y="66205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8800">
                <a:solidFill>
                  <a:schemeClr val="tx1"/>
                </a:solidFill>
              </a:endParaRPr>
            </a:p>
          </p:txBody>
        </p:sp>
        <p:sp>
          <p:nvSpPr>
            <p:cNvPr id="23" name="Freeform 173"/>
            <p:cNvSpPr/>
            <p:nvPr/>
          </p:nvSpPr>
          <p:spPr>
            <a:xfrm rot="2700000">
              <a:off x="637079" y="3131271"/>
              <a:ext cx="1324101" cy="1324101"/>
            </a:xfrm>
            <a:custGeom>
              <a:avLst/>
              <a:gdLst>
                <a:gd name="connsiteX0" fmla="*/ 0 w 1324101"/>
                <a:gd name="connsiteY0" fmla="*/ 662051 h 1324101"/>
                <a:gd name="connsiteX1" fmla="*/ 662051 w 1324101"/>
                <a:gd name="connsiteY1" fmla="*/ 0 h 1324101"/>
                <a:gd name="connsiteX2" fmla="*/ 1324101 w 1324101"/>
                <a:gd name="connsiteY2" fmla="*/ 0 h 1324101"/>
                <a:gd name="connsiteX3" fmla="*/ 1324101 w 1324101"/>
                <a:gd name="connsiteY3" fmla="*/ 662051 h 1324101"/>
                <a:gd name="connsiteX4" fmla="*/ 662050 w 1324101"/>
                <a:gd name="connsiteY4" fmla="*/ 1324102 h 1324101"/>
                <a:gd name="connsiteX5" fmla="*/ -1 w 1324101"/>
                <a:gd name="connsiteY5" fmla="*/ 662051 h 1324101"/>
                <a:gd name="connsiteX6" fmla="*/ 0 w 1324101"/>
                <a:gd name="connsiteY6" fmla="*/ 662051 h 13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4101" h="1324101">
                  <a:moveTo>
                    <a:pt x="0" y="662051"/>
                  </a:moveTo>
                  <a:cubicBezTo>
                    <a:pt x="0" y="296410"/>
                    <a:pt x="296410" y="0"/>
                    <a:pt x="662051" y="0"/>
                  </a:cubicBezTo>
                  <a:lnTo>
                    <a:pt x="1324101" y="0"/>
                  </a:lnTo>
                  <a:lnTo>
                    <a:pt x="1324101" y="662051"/>
                  </a:lnTo>
                  <a:cubicBezTo>
                    <a:pt x="1324101" y="1027692"/>
                    <a:pt x="1027691" y="1324102"/>
                    <a:pt x="662050" y="1324102"/>
                  </a:cubicBezTo>
                  <a:cubicBezTo>
                    <a:pt x="296409" y="1324102"/>
                    <a:pt x="-1" y="1027692"/>
                    <a:pt x="-1" y="662051"/>
                  </a:cubicBezTo>
                  <a:lnTo>
                    <a:pt x="0" y="66205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880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oup 150"/>
          <p:cNvGrpSpPr>
            <a:grpSpLocks noChangeAspect="1"/>
          </p:cNvGrpSpPr>
          <p:nvPr/>
        </p:nvGrpSpPr>
        <p:grpSpPr>
          <a:xfrm>
            <a:off x="15231611" y="7914654"/>
            <a:ext cx="8442513" cy="8447768"/>
            <a:chOff x="637079" y="3131271"/>
            <a:chExt cx="1324314" cy="1325138"/>
          </a:xfrm>
          <a:solidFill>
            <a:srgbClr val="4B4D4D"/>
          </a:solidFill>
        </p:grpSpPr>
        <p:sp>
          <p:nvSpPr>
            <p:cNvPr id="25" name="Freeform 170"/>
            <p:cNvSpPr/>
            <p:nvPr/>
          </p:nvSpPr>
          <p:spPr>
            <a:xfrm rot="13500000">
              <a:off x="637292" y="3132308"/>
              <a:ext cx="1324101" cy="1324101"/>
            </a:xfrm>
            <a:custGeom>
              <a:avLst/>
              <a:gdLst>
                <a:gd name="connsiteX0" fmla="*/ 0 w 1324101"/>
                <a:gd name="connsiteY0" fmla="*/ 662051 h 1324101"/>
                <a:gd name="connsiteX1" fmla="*/ 662051 w 1324101"/>
                <a:gd name="connsiteY1" fmla="*/ 0 h 1324101"/>
                <a:gd name="connsiteX2" fmla="*/ 1324101 w 1324101"/>
                <a:gd name="connsiteY2" fmla="*/ 0 h 1324101"/>
                <a:gd name="connsiteX3" fmla="*/ 1324101 w 1324101"/>
                <a:gd name="connsiteY3" fmla="*/ 662051 h 1324101"/>
                <a:gd name="connsiteX4" fmla="*/ 662050 w 1324101"/>
                <a:gd name="connsiteY4" fmla="*/ 1324102 h 1324101"/>
                <a:gd name="connsiteX5" fmla="*/ -1 w 1324101"/>
                <a:gd name="connsiteY5" fmla="*/ 662051 h 1324101"/>
                <a:gd name="connsiteX6" fmla="*/ 0 w 1324101"/>
                <a:gd name="connsiteY6" fmla="*/ 662051 h 13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4101" h="1324101">
                  <a:moveTo>
                    <a:pt x="0" y="662051"/>
                  </a:moveTo>
                  <a:cubicBezTo>
                    <a:pt x="0" y="296410"/>
                    <a:pt x="296410" y="0"/>
                    <a:pt x="662051" y="0"/>
                  </a:cubicBezTo>
                  <a:lnTo>
                    <a:pt x="1324101" y="0"/>
                  </a:lnTo>
                  <a:lnTo>
                    <a:pt x="1324101" y="662051"/>
                  </a:lnTo>
                  <a:cubicBezTo>
                    <a:pt x="1324101" y="1027692"/>
                    <a:pt x="1027691" y="1324102"/>
                    <a:pt x="662050" y="1324102"/>
                  </a:cubicBezTo>
                  <a:cubicBezTo>
                    <a:pt x="296409" y="1324102"/>
                    <a:pt x="-1" y="1027692"/>
                    <a:pt x="-1" y="662051"/>
                  </a:cubicBezTo>
                  <a:lnTo>
                    <a:pt x="0" y="66205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26" name="Freeform 171"/>
            <p:cNvSpPr/>
            <p:nvPr/>
          </p:nvSpPr>
          <p:spPr>
            <a:xfrm rot="2700000">
              <a:off x="637079" y="3131271"/>
              <a:ext cx="1324101" cy="1324101"/>
            </a:xfrm>
            <a:custGeom>
              <a:avLst/>
              <a:gdLst>
                <a:gd name="connsiteX0" fmla="*/ 0 w 1324101"/>
                <a:gd name="connsiteY0" fmla="*/ 662051 h 1324101"/>
                <a:gd name="connsiteX1" fmla="*/ 662051 w 1324101"/>
                <a:gd name="connsiteY1" fmla="*/ 0 h 1324101"/>
                <a:gd name="connsiteX2" fmla="*/ 1324101 w 1324101"/>
                <a:gd name="connsiteY2" fmla="*/ 0 h 1324101"/>
                <a:gd name="connsiteX3" fmla="*/ 1324101 w 1324101"/>
                <a:gd name="connsiteY3" fmla="*/ 662051 h 1324101"/>
                <a:gd name="connsiteX4" fmla="*/ 662050 w 1324101"/>
                <a:gd name="connsiteY4" fmla="*/ 1324102 h 1324101"/>
                <a:gd name="connsiteX5" fmla="*/ -1 w 1324101"/>
                <a:gd name="connsiteY5" fmla="*/ 662051 h 1324101"/>
                <a:gd name="connsiteX6" fmla="*/ 0 w 1324101"/>
                <a:gd name="connsiteY6" fmla="*/ 662051 h 13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4101" h="1324101">
                  <a:moveTo>
                    <a:pt x="0" y="662051"/>
                  </a:moveTo>
                  <a:cubicBezTo>
                    <a:pt x="0" y="296410"/>
                    <a:pt x="296410" y="0"/>
                    <a:pt x="662051" y="0"/>
                  </a:cubicBezTo>
                  <a:lnTo>
                    <a:pt x="1324101" y="0"/>
                  </a:lnTo>
                  <a:lnTo>
                    <a:pt x="1324101" y="662051"/>
                  </a:lnTo>
                  <a:cubicBezTo>
                    <a:pt x="1324101" y="1027692"/>
                    <a:pt x="1027691" y="1324102"/>
                    <a:pt x="662050" y="1324102"/>
                  </a:cubicBezTo>
                  <a:cubicBezTo>
                    <a:pt x="296409" y="1324102"/>
                    <a:pt x="-1" y="1027692"/>
                    <a:pt x="-1" y="662051"/>
                  </a:cubicBezTo>
                  <a:lnTo>
                    <a:pt x="0" y="66205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Group 152"/>
          <p:cNvGrpSpPr>
            <a:grpSpLocks noChangeAspect="1"/>
          </p:cNvGrpSpPr>
          <p:nvPr/>
        </p:nvGrpSpPr>
        <p:grpSpPr>
          <a:xfrm>
            <a:off x="15301695" y="16468758"/>
            <a:ext cx="8442513" cy="8447768"/>
            <a:chOff x="637079" y="3131271"/>
            <a:chExt cx="1324314" cy="1325138"/>
          </a:xfrm>
          <a:solidFill>
            <a:srgbClr val="4B4D4D"/>
          </a:solidFill>
        </p:grpSpPr>
        <p:sp>
          <p:nvSpPr>
            <p:cNvPr id="28" name="Freeform 168"/>
            <p:cNvSpPr/>
            <p:nvPr/>
          </p:nvSpPr>
          <p:spPr>
            <a:xfrm rot="13500000">
              <a:off x="637292" y="3132308"/>
              <a:ext cx="1324101" cy="1324101"/>
            </a:xfrm>
            <a:custGeom>
              <a:avLst/>
              <a:gdLst>
                <a:gd name="connsiteX0" fmla="*/ 0 w 1324101"/>
                <a:gd name="connsiteY0" fmla="*/ 662051 h 1324101"/>
                <a:gd name="connsiteX1" fmla="*/ 662051 w 1324101"/>
                <a:gd name="connsiteY1" fmla="*/ 0 h 1324101"/>
                <a:gd name="connsiteX2" fmla="*/ 1324101 w 1324101"/>
                <a:gd name="connsiteY2" fmla="*/ 0 h 1324101"/>
                <a:gd name="connsiteX3" fmla="*/ 1324101 w 1324101"/>
                <a:gd name="connsiteY3" fmla="*/ 662051 h 1324101"/>
                <a:gd name="connsiteX4" fmla="*/ 662050 w 1324101"/>
                <a:gd name="connsiteY4" fmla="*/ 1324102 h 1324101"/>
                <a:gd name="connsiteX5" fmla="*/ -1 w 1324101"/>
                <a:gd name="connsiteY5" fmla="*/ 662051 h 1324101"/>
                <a:gd name="connsiteX6" fmla="*/ 0 w 1324101"/>
                <a:gd name="connsiteY6" fmla="*/ 662051 h 13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4101" h="1324101">
                  <a:moveTo>
                    <a:pt x="0" y="662051"/>
                  </a:moveTo>
                  <a:cubicBezTo>
                    <a:pt x="0" y="296410"/>
                    <a:pt x="296410" y="0"/>
                    <a:pt x="662051" y="0"/>
                  </a:cubicBezTo>
                  <a:lnTo>
                    <a:pt x="1324101" y="0"/>
                  </a:lnTo>
                  <a:lnTo>
                    <a:pt x="1324101" y="662051"/>
                  </a:lnTo>
                  <a:cubicBezTo>
                    <a:pt x="1324101" y="1027692"/>
                    <a:pt x="1027691" y="1324102"/>
                    <a:pt x="662050" y="1324102"/>
                  </a:cubicBezTo>
                  <a:cubicBezTo>
                    <a:pt x="296409" y="1324102"/>
                    <a:pt x="-1" y="1027692"/>
                    <a:pt x="-1" y="662051"/>
                  </a:cubicBezTo>
                  <a:lnTo>
                    <a:pt x="0" y="66205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29" name="Freeform 169"/>
            <p:cNvSpPr/>
            <p:nvPr/>
          </p:nvSpPr>
          <p:spPr>
            <a:xfrm rot="2700000">
              <a:off x="637079" y="3131271"/>
              <a:ext cx="1324101" cy="1324101"/>
            </a:xfrm>
            <a:custGeom>
              <a:avLst/>
              <a:gdLst>
                <a:gd name="connsiteX0" fmla="*/ 0 w 1324101"/>
                <a:gd name="connsiteY0" fmla="*/ 662051 h 1324101"/>
                <a:gd name="connsiteX1" fmla="*/ 662051 w 1324101"/>
                <a:gd name="connsiteY1" fmla="*/ 0 h 1324101"/>
                <a:gd name="connsiteX2" fmla="*/ 1324101 w 1324101"/>
                <a:gd name="connsiteY2" fmla="*/ 0 h 1324101"/>
                <a:gd name="connsiteX3" fmla="*/ 1324101 w 1324101"/>
                <a:gd name="connsiteY3" fmla="*/ 662051 h 1324101"/>
                <a:gd name="connsiteX4" fmla="*/ 662050 w 1324101"/>
                <a:gd name="connsiteY4" fmla="*/ 1324102 h 1324101"/>
                <a:gd name="connsiteX5" fmla="*/ -1 w 1324101"/>
                <a:gd name="connsiteY5" fmla="*/ 662051 h 1324101"/>
                <a:gd name="connsiteX6" fmla="*/ 0 w 1324101"/>
                <a:gd name="connsiteY6" fmla="*/ 662051 h 13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4101" h="1324101">
                  <a:moveTo>
                    <a:pt x="0" y="662051"/>
                  </a:moveTo>
                  <a:cubicBezTo>
                    <a:pt x="0" y="296410"/>
                    <a:pt x="296410" y="0"/>
                    <a:pt x="662051" y="0"/>
                  </a:cubicBezTo>
                  <a:lnTo>
                    <a:pt x="1324101" y="0"/>
                  </a:lnTo>
                  <a:lnTo>
                    <a:pt x="1324101" y="662051"/>
                  </a:lnTo>
                  <a:cubicBezTo>
                    <a:pt x="1324101" y="1027692"/>
                    <a:pt x="1027691" y="1324102"/>
                    <a:pt x="662050" y="1324102"/>
                  </a:cubicBezTo>
                  <a:cubicBezTo>
                    <a:pt x="296409" y="1324102"/>
                    <a:pt x="-1" y="1027692"/>
                    <a:pt x="-1" y="662051"/>
                  </a:cubicBezTo>
                  <a:lnTo>
                    <a:pt x="0" y="66205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</p:grpSp>
      <p:pic>
        <p:nvPicPr>
          <p:cNvPr id="30" name="Рисунок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53879" y="10774972"/>
            <a:ext cx="9220546" cy="10904794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91755" y="15101489"/>
            <a:ext cx="10320866" cy="11209562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25769" y="8903998"/>
            <a:ext cx="12347440" cy="646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02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818">
        <p14:pan dir="u"/>
      </p:transition>
    </mc:Choice>
    <mc:Fallback xmlns="">
      <p:transition spd="slow" advTm="81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Rectangle 19"/>
          <p:cNvSpPr/>
          <p:nvPr/>
        </p:nvSpPr>
        <p:spPr>
          <a:xfrm rot="16200000">
            <a:off x="30460092" y="11542705"/>
            <a:ext cx="3499032" cy="495119"/>
          </a:xfrm>
          <a:prstGeom prst="rect">
            <a:avLst/>
          </a:prstGeom>
          <a:solidFill>
            <a:srgbClr val="4B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00">
              <a:solidFill>
                <a:schemeClr val="tx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35" name="Rectangle 19"/>
          <p:cNvSpPr/>
          <p:nvPr/>
        </p:nvSpPr>
        <p:spPr>
          <a:xfrm>
            <a:off x="28642475" y="8417171"/>
            <a:ext cx="2203563" cy="495119"/>
          </a:xfrm>
          <a:prstGeom prst="rect">
            <a:avLst/>
          </a:prstGeom>
          <a:solidFill>
            <a:srgbClr val="4B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00">
              <a:solidFill>
                <a:schemeClr val="tx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24" name="Rectangle 36"/>
          <p:cNvSpPr/>
          <p:nvPr/>
        </p:nvSpPr>
        <p:spPr>
          <a:xfrm rot="10800000">
            <a:off x="17521836" y="21476468"/>
            <a:ext cx="4708152" cy="495120"/>
          </a:xfrm>
          <a:prstGeom prst="rect">
            <a:avLst/>
          </a:prstGeom>
          <a:solidFill>
            <a:srgbClr val="4B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00">
              <a:solidFill>
                <a:schemeClr val="tx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23" name="Rectangle 19"/>
          <p:cNvSpPr/>
          <p:nvPr/>
        </p:nvSpPr>
        <p:spPr>
          <a:xfrm rot="16200000">
            <a:off x="13459894" y="14559327"/>
            <a:ext cx="3499032" cy="495119"/>
          </a:xfrm>
          <a:prstGeom prst="rect">
            <a:avLst/>
          </a:prstGeom>
          <a:solidFill>
            <a:srgbClr val="4B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00">
              <a:solidFill>
                <a:schemeClr val="tx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21" name="Rectangle 19"/>
          <p:cNvSpPr/>
          <p:nvPr/>
        </p:nvSpPr>
        <p:spPr>
          <a:xfrm rot="5400000">
            <a:off x="4595983" y="20283170"/>
            <a:ext cx="3499032" cy="495119"/>
          </a:xfrm>
          <a:prstGeom prst="rect">
            <a:avLst/>
          </a:prstGeom>
          <a:solidFill>
            <a:srgbClr val="4B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00">
              <a:solidFill>
                <a:schemeClr val="tx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20" name="Rectangle 36"/>
          <p:cNvSpPr/>
          <p:nvPr/>
        </p:nvSpPr>
        <p:spPr>
          <a:xfrm rot="10800000">
            <a:off x="7759710" y="1633407"/>
            <a:ext cx="1169801" cy="495120"/>
          </a:xfrm>
          <a:prstGeom prst="rect">
            <a:avLst/>
          </a:prstGeom>
          <a:solidFill>
            <a:srgbClr val="4B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00">
              <a:solidFill>
                <a:schemeClr val="tx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13" name="Rectangle 19"/>
          <p:cNvSpPr/>
          <p:nvPr/>
        </p:nvSpPr>
        <p:spPr>
          <a:xfrm rot="5400000">
            <a:off x="4592971" y="15638152"/>
            <a:ext cx="3499032" cy="495119"/>
          </a:xfrm>
          <a:prstGeom prst="rect">
            <a:avLst/>
          </a:prstGeom>
          <a:solidFill>
            <a:srgbClr val="4B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00">
              <a:solidFill>
                <a:schemeClr val="tx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12" name="Rectangle 19"/>
          <p:cNvSpPr/>
          <p:nvPr/>
        </p:nvSpPr>
        <p:spPr>
          <a:xfrm rot="5400000">
            <a:off x="4581057" y="12373118"/>
            <a:ext cx="3499032" cy="495119"/>
          </a:xfrm>
          <a:prstGeom prst="rect">
            <a:avLst/>
          </a:prstGeom>
          <a:solidFill>
            <a:srgbClr val="4B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00">
              <a:solidFill>
                <a:schemeClr val="tx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grpSp>
        <p:nvGrpSpPr>
          <p:cNvPr id="95" name="Group 93"/>
          <p:cNvGrpSpPr/>
          <p:nvPr/>
        </p:nvGrpSpPr>
        <p:grpSpPr>
          <a:xfrm rot="10800000">
            <a:off x="37493692" y="17654355"/>
            <a:ext cx="3564790" cy="4359646"/>
            <a:chOff x="6317345" y="2373144"/>
            <a:chExt cx="1027592" cy="1256719"/>
          </a:xfrm>
          <a:solidFill>
            <a:srgbClr val="4B4D4D"/>
          </a:solidFill>
        </p:grpSpPr>
        <p:sp>
          <p:nvSpPr>
            <p:cNvPr id="96" name="Rectangle 29"/>
            <p:cNvSpPr/>
            <p:nvPr/>
          </p:nvSpPr>
          <p:spPr>
            <a:xfrm>
              <a:off x="6816164" y="2375141"/>
              <a:ext cx="528773" cy="150754"/>
            </a:xfrm>
            <a:prstGeom prst="rect">
              <a:avLst/>
            </a:prstGeom>
            <a:solidFill>
              <a:srgbClr val="4B4D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  <p:grpSp>
          <p:nvGrpSpPr>
            <p:cNvPr id="97" name="Group 95"/>
            <p:cNvGrpSpPr/>
            <p:nvPr/>
          </p:nvGrpSpPr>
          <p:grpSpPr>
            <a:xfrm>
              <a:off x="6317345" y="2373144"/>
              <a:ext cx="1026941" cy="1256719"/>
              <a:chOff x="2365873" y="2359077"/>
              <a:chExt cx="1026941" cy="1256719"/>
            </a:xfrm>
            <a:grpFill/>
          </p:grpSpPr>
          <p:sp>
            <p:nvSpPr>
              <p:cNvPr id="98" name="Block Arc 31"/>
              <p:cNvSpPr/>
              <p:nvPr/>
            </p:nvSpPr>
            <p:spPr>
              <a:xfrm flipH="1">
                <a:off x="2365873" y="2359077"/>
                <a:ext cx="1026941" cy="1026941"/>
              </a:xfrm>
              <a:prstGeom prst="blockArc">
                <a:avLst>
                  <a:gd name="adj1" fmla="val 16174721"/>
                  <a:gd name="adj2" fmla="val 24943"/>
                  <a:gd name="adj3" fmla="val 14914"/>
                </a:avLst>
              </a:prstGeom>
              <a:solidFill>
                <a:srgbClr val="4B4D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800">
                  <a:solidFill>
                    <a:schemeClr val="tx1"/>
                  </a:solidFill>
                  <a:latin typeface="Calibri Light" charset="0"/>
                  <a:ea typeface="Calibri Light" charset="0"/>
                  <a:cs typeface="Calibri Light" charset="0"/>
                </a:endParaRPr>
              </a:p>
            </p:txBody>
          </p:sp>
          <p:sp>
            <p:nvSpPr>
              <p:cNvPr id="99" name="Rectangle 32"/>
              <p:cNvSpPr/>
              <p:nvPr/>
            </p:nvSpPr>
            <p:spPr>
              <a:xfrm rot="5400000">
                <a:off x="2054931" y="3150334"/>
                <a:ext cx="776841" cy="15408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800">
                  <a:solidFill>
                    <a:schemeClr val="tx1"/>
                  </a:solidFill>
                  <a:latin typeface="Calibri Light" charset="0"/>
                  <a:ea typeface="Calibri Light" charset="0"/>
                  <a:cs typeface="Calibri Light" charset="0"/>
                </a:endParaRPr>
              </a:p>
            </p:txBody>
          </p:sp>
        </p:grpSp>
      </p:grpSp>
      <p:sp>
        <p:nvSpPr>
          <p:cNvPr id="87" name="Rectangle 19"/>
          <p:cNvSpPr/>
          <p:nvPr/>
        </p:nvSpPr>
        <p:spPr>
          <a:xfrm rot="16200000">
            <a:off x="30459440" y="15751424"/>
            <a:ext cx="3499032" cy="495119"/>
          </a:xfrm>
          <a:prstGeom prst="rect">
            <a:avLst/>
          </a:prstGeom>
          <a:solidFill>
            <a:srgbClr val="4B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00">
              <a:solidFill>
                <a:schemeClr val="tx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82" name="Rectangle 19"/>
          <p:cNvSpPr/>
          <p:nvPr/>
        </p:nvSpPr>
        <p:spPr>
          <a:xfrm rot="16200000">
            <a:off x="21842645" y="11725346"/>
            <a:ext cx="3499032" cy="495119"/>
          </a:xfrm>
          <a:prstGeom prst="rect">
            <a:avLst/>
          </a:prstGeom>
          <a:solidFill>
            <a:srgbClr val="4B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00">
              <a:solidFill>
                <a:schemeClr val="tx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80" name="Rectangle 19"/>
          <p:cNvSpPr/>
          <p:nvPr/>
        </p:nvSpPr>
        <p:spPr>
          <a:xfrm rot="16200000">
            <a:off x="21842645" y="15772550"/>
            <a:ext cx="3499032" cy="495119"/>
          </a:xfrm>
          <a:prstGeom prst="rect">
            <a:avLst/>
          </a:prstGeom>
          <a:solidFill>
            <a:srgbClr val="4B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00">
              <a:solidFill>
                <a:schemeClr val="tx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77" name="Rectangle 19"/>
          <p:cNvSpPr/>
          <p:nvPr/>
        </p:nvSpPr>
        <p:spPr>
          <a:xfrm rot="16200000">
            <a:off x="13590158" y="10776675"/>
            <a:ext cx="3499032" cy="495119"/>
          </a:xfrm>
          <a:prstGeom prst="rect">
            <a:avLst/>
          </a:prstGeom>
          <a:solidFill>
            <a:srgbClr val="4B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00">
              <a:solidFill>
                <a:schemeClr val="tx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>
                <a:solidFill>
                  <a:schemeClr val="tx1"/>
                </a:solidFill>
              </a:rPr>
              <a:t>11</a:t>
            </a:fld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6" name="Group 71"/>
          <p:cNvGrpSpPr/>
          <p:nvPr/>
        </p:nvGrpSpPr>
        <p:grpSpPr>
          <a:xfrm rot="10800000">
            <a:off x="24494655" y="4539707"/>
            <a:ext cx="5790136" cy="4367474"/>
            <a:chOff x="5154696" y="4236643"/>
            <a:chExt cx="1890253" cy="1258974"/>
          </a:xfrm>
          <a:solidFill>
            <a:srgbClr val="4B4D4D"/>
          </a:solidFill>
        </p:grpSpPr>
        <p:sp>
          <p:nvSpPr>
            <p:cNvPr id="11" name="Block Arc 10"/>
            <p:cNvSpPr/>
            <p:nvPr/>
          </p:nvSpPr>
          <p:spPr>
            <a:xfrm>
              <a:off x="5154696" y="4236643"/>
              <a:ext cx="1026941" cy="1026941"/>
            </a:xfrm>
            <a:prstGeom prst="blockArc">
              <a:avLst>
                <a:gd name="adj1" fmla="val 16266669"/>
                <a:gd name="adj2" fmla="val 21568774"/>
                <a:gd name="adj3" fmla="val 15641"/>
              </a:avLst>
            </a:prstGeom>
            <a:solidFill>
              <a:srgbClr val="4B4D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  <p:sp>
          <p:nvSpPr>
            <p:cNvPr id="9" name="Block Arc 8"/>
            <p:cNvSpPr/>
            <p:nvPr/>
          </p:nvSpPr>
          <p:spPr>
            <a:xfrm rot="10800000">
              <a:off x="6018008" y="4468676"/>
              <a:ext cx="1026941" cy="1026941"/>
            </a:xfrm>
            <a:prstGeom prst="blockArc">
              <a:avLst>
                <a:gd name="adj1" fmla="val 15972449"/>
                <a:gd name="adj2" fmla="val 21520538"/>
                <a:gd name="adj3" fmla="val 15633"/>
              </a:avLst>
            </a:prstGeom>
            <a:solidFill>
              <a:srgbClr val="4B4D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</p:grpSp>
      <p:grpSp>
        <p:nvGrpSpPr>
          <p:cNvPr id="13" name="Group 37"/>
          <p:cNvGrpSpPr/>
          <p:nvPr/>
        </p:nvGrpSpPr>
        <p:grpSpPr>
          <a:xfrm rot="10800000" flipH="1">
            <a:off x="40522443" y="11800651"/>
            <a:ext cx="4555091" cy="4052421"/>
            <a:chOff x="9005624" y="3239883"/>
            <a:chExt cx="1302229" cy="1168157"/>
          </a:xfrm>
          <a:solidFill>
            <a:srgbClr val="4B4D4D"/>
          </a:solidFill>
        </p:grpSpPr>
        <p:sp>
          <p:nvSpPr>
            <p:cNvPr id="14" name="Chevron 13"/>
            <p:cNvSpPr/>
            <p:nvPr/>
          </p:nvSpPr>
          <p:spPr>
            <a:xfrm>
              <a:off x="10008643" y="3982882"/>
              <a:ext cx="299210" cy="425158"/>
            </a:xfrm>
            <a:prstGeom prst="chevron">
              <a:avLst>
                <a:gd name="adj" fmla="val 4134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  <p:grpSp>
          <p:nvGrpSpPr>
            <p:cNvPr id="15" name="Group 41"/>
            <p:cNvGrpSpPr/>
            <p:nvPr/>
          </p:nvGrpSpPr>
          <p:grpSpPr>
            <a:xfrm rot="10800000">
              <a:off x="9005624" y="3239883"/>
              <a:ext cx="1165589" cy="1026941"/>
              <a:chOff x="2888495" y="2332283"/>
              <a:chExt cx="1165589" cy="1026941"/>
            </a:xfrm>
            <a:grpFill/>
          </p:grpSpPr>
          <p:sp>
            <p:nvSpPr>
              <p:cNvPr id="16" name="Block Arc 15"/>
              <p:cNvSpPr/>
              <p:nvPr/>
            </p:nvSpPr>
            <p:spPr>
              <a:xfrm>
                <a:off x="3026179" y="2332283"/>
                <a:ext cx="1026941" cy="1026941"/>
              </a:xfrm>
              <a:prstGeom prst="blockArc">
                <a:avLst>
                  <a:gd name="adj1" fmla="val 16139424"/>
                  <a:gd name="adj2" fmla="val 6621"/>
                  <a:gd name="adj3" fmla="val 1546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800">
                  <a:solidFill>
                    <a:schemeClr val="tx1"/>
                  </a:solidFill>
                  <a:latin typeface="Calibri Light" charset="0"/>
                  <a:ea typeface="Calibri Light" charset="0"/>
                  <a:cs typeface="Calibri Light" charset="0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888495" y="2332283"/>
                <a:ext cx="650183" cy="15560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800">
                  <a:solidFill>
                    <a:schemeClr val="tx1"/>
                  </a:solidFill>
                  <a:latin typeface="Calibri Light" charset="0"/>
                  <a:ea typeface="Calibri Light" charset="0"/>
                  <a:cs typeface="Calibri Light" charset="0"/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 rot="5400000">
                <a:off x="3744984" y="2988549"/>
                <a:ext cx="461857" cy="15634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800">
                  <a:solidFill>
                    <a:schemeClr val="tx1"/>
                  </a:solidFill>
                  <a:latin typeface="Calibri Light" charset="0"/>
                  <a:ea typeface="Calibri Light" charset="0"/>
                  <a:cs typeface="Calibri Light" charset="0"/>
                </a:endParaRPr>
              </a:p>
            </p:txBody>
          </p:sp>
        </p:grpSp>
      </p:grpSp>
      <p:sp>
        <p:nvSpPr>
          <p:cNvPr id="20" name="Rectangle 19"/>
          <p:cNvSpPr/>
          <p:nvPr/>
        </p:nvSpPr>
        <p:spPr>
          <a:xfrm rot="16200000">
            <a:off x="21885168" y="7791156"/>
            <a:ext cx="3499032" cy="495119"/>
          </a:xfrm>
          <a:prstGeom prst="rect">
            <a:avLst/>
          </a:prstGeom>
          <a:solidFill>
            <a:srgbClr val="4B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00">
              <a:solidFill>
                <a:schemeClr val="tx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6" name="Block Arc 25"/>
          <p:cNvSpPr/>
          <p:nvPr/>
        </p:nvSpPr>
        <p:spPr>
          <a:xfrm>
            <a:off x="29235827" y="8415826"/>
            <a:ext cx="3221828" cy="3240002"/>
          </a:xfrm>
          <a:prstGeom prst="blockArc">
            <a:avLst>
              <a:gd name="adj1" fmla="val 16150486"/>
              <a:gd name="adj2" fmla="val 71057"/>
              <a:gd name="adj3" fmla="val 15422"/>
            </a:avLst>
          </a:prstGeom>
          <a:solidFill>
            <a:srgbClr val="4B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00">
              <a:solidFill>
                <a:schemeClr val="tx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grpSp>
        <p:nvGrpSpPr>
          <p:cNvPr id="29" name="Group 93"/>
          <p:cNvGrpSpPr/>
          <p:nvPr/>
        </p:nvGrpSpPr>
        <p:grpSpPr>
          <a:xfrm rot="10800000">
            <a:off x="20275482" y="17528858"/>
            <a:ext cx="3575617" cy="4410610"/>
            <a:chOff x="6314224" y="2318016"/>
            <a:chExt cx="1030713" cy="1271410"/>
          </a:xfrm>
          <a:solidFill>
            <a:srgbClr val="4B4D4D"/>
          </a:solidFill>
        </p:grpSpPr>
        <p:sp>
          <p:nvSpPr>
            <p:cNvPr id="30" name="Rectangle 29"/>
            <p:cNvSpPr/>
            <p:nvPr/>
          </p:nvSpPr>
          <p:spPr>
            <a:xfrm>
              <a:off x="6816164" y="2347294"/>
              <a:ext cx="528773" cy="142724"/>
            </a:xfrm>
            <a:prstGeom prst="rect">
              <a:avLst/>
            </a:prstGeom>
            <a:solidFill>
              <a:srgbClr val="4B4D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  <p:grpSp>
          <p:nvGrpSpPr>
            <p:cNvPr id="31" name="Group 95"/>
            <p:cNvGrpSpPr/>
            <p:nvPr/>
          </p:nvGrpSpPr>
          <p:grpSpPr>
            <a:xfrm>
              <a:off x="6314224" y="2318016"/>
              <a:ext cx="1026943" cy="1271410"/>
              <a:chOff x="2362752" y="2303949"/>
              <a:chExt cx="1026943" cy="1271410"/>
            </a:xfrm>
            <a:grpFill/>
          </p:grpSpPr>
          <p:sp>
            <p:nvSpPr>
              <p:cNvPr id="32" name="Block Arc 31"/>
              <p:cNvSpPr/>
              <p:nvPr/>
            </p:nvSpPr>
            <p:spPr>
              <a:xfrm flipH="1">
                <a:off x="2362754" y="2303949"/>
                <a:ext cx="1026941" cy="1026941"/>
              </a:xfrm>
              <a:prstGeom prst="blockArc">
                <a:avLst>
                  <a:gd name="adj1" fmla="val 16202709"/>
                  <a:gd name="adj2" fmla="val 21553953"/>
                  <a:gd name="adj3" fmla="val 1378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800">
                  <a:solidFill>
                    <a:schemeClr val="tx1"/>
                  </a:solidFill>
                  <a:latin typeface="Calibri Light" charset="0"/>
                  <a:ea typeface="Calibri Light" charset="0"/>
                  <a:cs typeface="Calibri Light" charset="0"/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 rot="5400000">
                <a:off x="2043931" y="3117339"/>
                <a:ext cx="776841" cy="1392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800">
                  <a:solidFill>
                    <a:schemeClr val="tx1"/>
                  </a:solidFill>
                  <a:latin typeface="Calibri Light" charset="0"/>
                  <a:ea typeface="Calibri Light" charset="0"/>
                  <a:cs typeface="Calibri Light" charset="0"/>
                </a:endParaRPr>
              </a:p>
            </p:txBody>
          </p:sp>
        </p:grpSp>
      </p:grpSp>
      <p:sp>
        <p:nvSpPr>
          <p:cNvPr id="38" name="Block Arc 37"/>
          <p:cNvSpPr/>
          <p:nvPr/>
        </p:nvSpPr>
        <p:spPr>
          <a:xfrm rot="10800000">
            <a:off x="14953684" y="18255019"/>
            <a:ext cx="3562531" cy="3562530"/>
          </a:xfrm>
          <a:prstGeom prst="blockArc">
            <a:avLst>
              <a:gd name="adj1" fmla="val 16202709"/>
              <a:gd name="adj2" fmla="val 21553953"/>
              <a:gd name="adj3" fmla="val 13784"/>
            </a:avLst>
          </a:prstGeom>
          <a:solidFill>
            <a:srgbClr val="4B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00">
              <a:solidFill>
                <a:schemeClr val="tx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grpSp>
        <p:nvGrpSpPr>
          <p:cNvPr id="40" name="Group 133"/>
          <p:cNvGrpSpPr/>
          <p:nvPr/>
        </p:nvGrpSpPr>
        <p:grpSpPr>
          <a:xfrm rot="5400000">
            <a:off x="12024088" y="7608863"/>
            <a:ext cx="3562535" cy="3562531"/>
            <a:chOff x="2366533" y="2332283"/>
            <a:chExt cx="1026942" cy="1026941"/>
          </a:xfrm>
          <a:solidFill>
            <a:srgbClr val="4B4D4D"/>
          </a:solidFill>
        </p:grpSpPr>
        <p:sp>
          <p:nvSpPr>
            <p:cNvPr id="42" name="Block Arc 41"/>
            <p:cNvSpPr/>
            <p:nvPr/>
          </p:nvSpPr>
          <p:spPr>
            <a:xfrm flipH="1">
              <a:off x="2366534" y="2332283"/>
              <a:ext cx="1026941" cy="1026941"/>
            </a:xfrm>
            <a:prstGeom prst="blockArc">
              <a:avLst>
                <a:gd name="adj1" fmla="val 16202709"/>
                <a:gd name="adj2" fmla="val 21553953"/>
                <a:gd name="adj3" fmla="val 1378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 rot="5400000">
              <a:off x="2206966" y="2998522"/>
              <a:ext cx="461857" cy="14272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</p:grpSp>
      <p:sp>
        <p:nvSpPr>
          <p:cNvPr id="45" name="Oval 44"/>
          <p:cNvSpPr>
            <a:spLocks noChangeAspect="1"/>
          </p:cNvSpPr>
          <p:nvPr/>
        </p:nvSpPr>
        <p:spPr>
          <a:xfrm flipH="1">
            <a:off x="31059264" y="13244598"/>
            <a:ext cx="2247957" cy="2247957"/>
          </a:xfrm>
          <a:prstGeom prst="ellipse">
            <a:avLst/>
          </a:prstGeom>
          <a:solidFill>
            <a:srgbClr val="05B0D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r>
              <a:rPr lang="ru-RU" sz="8800" dirty="0" smtClean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rPr>
              <a:t>17</a:t>
            </a:r>
            <a:endParaRPr lang="id-ID" sz="8800" dirty="0">
              <a:solidFill>
                <a:schemeClr val="bg1"/>
              </a:solidFill>
              <a:latin typeface="Impact" charset="0"/>
              <a:ea typeface="Impact" charset="0"/>
              <a:cs typeface="Impact" charset="0"/>
            </a:endParaRPr>
          </a:p>
        </p:txBody>
      </p:sp>
      <p:sp>
        <p:nvSpPr>
          <p:cNvPr id="46" name="Oval 45"/>
          <p:cNvSpPr>
            <a:spLocks noChangeAspect="1"/>
          </p:cNvSpPr>
          <p:nvPr/>
        </p:nvSpPr>
        <p:spPr>
          <a:xfrm flipH="1">
            <a:off x="31084977" y="9525084"/>
            <a:ext cx="2247957" cy="2247957"/>
          </a:xfrm>
          <a:prstGeom prst="ellipse">
            <a:avLst/>
          </a:prstGeom>
          <a:solidFill>
            <a:srgbClr val="05B0D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r>
              <a:rPr lang="ru-RU" sz="8800" dirty="0" smtClean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rPr>
              <a:t>16</a:t>
            </a:r>
            <a:endParaRPr lang="id-ID" sz="8800" dirty="0">
              <a:solidFill>
                <a:schemeClr val="bg1"/>
              </a:solidFill>
              <a:latin typeface="Impact" charset="0"/>
              <a:ea typeface="Impact" charset="0"/>
              <a:cs typeface="Impact" charset="0"/>
            </a:endParaRPr>
          </a:p>
        </p:txBody>
      </p:sp>
      <p:sp>
        <p:nvSpPr>
          <p:cNvPr id="48" name="Oval 47"/>
          <p:cNvSpPr>
            <a:spLocks noChangeAspect="1"/>
          </p:cNvSpPr>
          <p:nvPr/>
        </p:nvSpPr>
        <p:spPr>
          <a:xfrm flipH="1">
            <a:off x="22493895" y="8755802"/>
            <a:ext cx="2247957" cy="2247957"/>
          </a:xfrm>
          <a:prstGeom prst="ellipse">
            <a:avLst/>
          </a:prstGeom>
          <a:solidFill>
            <a:srgbClr val="05B0D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r>
              <a:rPr lang="ru-RU" sz="8800" dirty="0" smtClean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rPr>
              <a:t>14</a:t>
            </a:r>
            <a:endParaRPr lang="id-ID" sz="8800" dirty="0">
              <a:solidFill>
                <a:schemeClr val="bg1"/>
              </a:solidFill>
              <a:latin typeface="Impact" charset="0"/>
              <a:ea typeface="Impact" charset="0"/>
              <a:cs typeface="Impact" charset="0"/>
            </a:endParaRPr>
          </a:p>
        </p:txBody>
      </p:sp>
      <p:sp>
        <p:nvSpPr>
          <p:cNvPr id="49" name="Oval 48"/>
          <p:cNvSpPr>
            <a:spLocks noChangeAspect="1"/>
          </p:cNvSpPr>
          <p:nvPr/>
        </p:nvSpPr>
        <p:spPr>
          <a:xfrm flipH="1">
            <a:off x="20155404" y="20278047"/>
            <a:ext cx="2247957" cy="2247957"/>
          </a:xfrm>
          <a:prstGeom prst="ellipse">
            <a:avLst/>
          </a:prstGeom>
          <a:solidFill>
            <a:srgbClr val="05B0D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r>
              <a:rPr lang="ru-RU" sz="8800" dirty="0" smtClean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rPr>
              <a:t>11</a:t>
            </a:r>
            <a:endParaRPr lang="id-ID" sz="8800" dirty="0">
              <a:solidFill>
                <a:schemeClr val="bg1"/>
              </a:solidFill>
              <a:latin typeface="Impact" charset="0"/>
              <a:ea typeface="Impact" charset="0"/>
              <a:cs typeface="Impact" charset="0"/>
            </a:endParaRPr>
          </a:p>
        </p:txBody>
      </p:sp>
      <p:sp>
        <p:nvSpPr>
          <p:cNvPr id="50" name="Oval 49"/>
          <p:cNvSpPr>
            <a:spLocks noChangeAspect="1"/>
          </p:cNvSpPr>
          <p:nvPr/>
        </p:nvSpPr>
        <p:spPr>
          <a:xfrm flipH="1">
            <a:off x="14085431" y="11036521"/>
            <a:ext cx="2247957" cy="2247957"/>
          </a:xfrm>
          <a:prstGeom prst="ellipse">
            <a:avLst/>
          </a:prstGeom>
          <a:solidFill>
            <a:srgbClr val="05B0D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r>
              <a:rPr lang="ru-RU" sz="8800" dirty="0" smtClean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rPr>
              <a:t>8</a:t>
            </a:r>
            <a:endParaRPr lang="id-ID" sz="8800" dirty="0">
              <a:solidFill>
                <a:schemeClr val="bg1"/>
              </a:solidFill>
              <a:latin typeface="Impact" charset="0"/>
              <a:ea typeface="Impact" charset="0"/>
              <a:cs typeface="Impact" charset="0"/>
            </a:endParaRPr>
          </a:p>
        </p:txBody>
      </p:sp>
      <p:sp>
        <p:nvSpPr>
          <p:cNvPr id="51" name="Text Placeholder 32"/>
          <p:cNvSpPr txBox="1">
            <a:spLocks/>
          </p:cNvSpPr>
          <p:nvPr/>
        </p:nvSpPr>
        <p:spPr>
          <a:xfrm>
            <a:off x="16672548" y="11348301"/>
            <a:ext cx="5742854" cy="24396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5400" b="1" dirty="0" smtClean="0">
                <a:latin typeface="Calibri Light" charset="0"/>
                <a:ea typeface="Calibri Light" charset="0"/>
                <a:cs typeface="Calibri Light" charset="0"/>
              </a:rPr>
              <a:t>14 – 15 декабря</a:t>
            </a:r>
            <a:endParaRPr lang="id-ID" sz="5400" b="1" dirty="0" smtClean="0">
              <a:latin typeface="Calibri Light" charset="0"/>
              <a:ea typeface="Calibri Light" charset="0"/>
              <a:cs typeface="Calibri Light" charset="0"/>
            </a:endParaRPr>
          </a:p>
          <a:p>
            <a:pPr marL="0" indent="0">
              <a:buNone/>
            </a:pPr>
            <a:r>
              <a:rPr lang="ru-RU" sz="4800" i="1" dirty="0">
                <a:latin typeface="Calibri Light" charset="0"/>
                <a:ea typeface="Calibri Light" charset="0"/>
                <a:cs typeface="Calibri Light" charset="0"/>
              </a:rPr>
              <a:t>ВУЗПРОМЭКСПО-2016</a:t>
            </a:r>
          </a:p>
        </p:txBody>
      </p:sp>
      <p:sp>
        <p:nvSpPr>
          <p:cNvPr id="69" name="Text Placeholder 32"/>
          <p:cNvSpPr txBox="1">
            <a:spLocks/>
          </p:cNvSpPr>
          <p:nvPr/>
        </p:nvSpPr>
        <p:spPr>
          <a:xfrm>
            <a:off x="16628389" y="14968265"/>
            <a:ext cx="5836304" cy="24396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5400" b="1" dirty="0" smtClean="0">
                <a:latin typeface="Calibri Light" charset="0"/>
                <a:ea typeface="Calibri Light" charset="0"/>
                <a:cs typeface="Calibri Light" charset="0"/>
              </a:rPr>
              <a:t>26 января 2017</a:t>
            </a:r>
          </a:p>
          <a:p>
            <a:pPr marL="0" indent="0">
              <a:buNone/>
            </a:pPr>
            <a:r>
              <a:rPr lang="ru-RU" sz="4800" i="1" dirty="0">
                <a:latin typeface="Calibri Light" charset="0"/>
                <a:ea typeface="Calibri Light" charset="0"/>
                <a:cs typeface="Calibri Light" charset="0"/>
              </a:rPr>
              <a:t>Лекция компании ЛАНИТ «Комплексные PLM решения»</a:t>
            </a:r>
          </a:p>
        </p:txBody>
      </p:sp>
      <p:sp>
        <p:nvSpPr>
          <p:cNvPr id="70" name="Text Placeholder 32"/>
          <p:cNvSpPr txBox="1">
            <a:spLocks/>
          </p:cNvSpPr>
          <p:nvPr/>
        </p:nvSpPr>
        <p:spPr>
          <a:xfrm>
            <a:off x="13440915" y="21862391"/>
            <a:ext cx="5919789" cy="307914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5400" b="1" dirty="0" smtClean="0">
                <a:latin typeface="Calibri Light" charset="0"/>
                <a:ea typeface="Calibri Light" charset="0"/>
                <a:cs typeface="Calibri Light" charset="0"/>
              </a:rPr>
              <a:t>12 февраля</a:t>
            </a:r>
          </a:p>
          <a:p>
            <a:pPr marL="0" indent="0">
              <a:buNone/>
            </a:pPr>
            <a:r>
              <a:rPr lang="ru-RU" sz="4800" i="1" dirty="0">
                <a:latin typeface="Calibri Light" charset="0"/>
                <a:ea typeface="Calibri Light" charset="0"/>
                <a:cs typeface="Calibri Light" charset="0"/>
              </a:rPr>
              <a:t>Пятый Всероссийский Форум "Студенческие инженерные проекты 2017 "</a:t>
            </a:r>
          </a:p>
        </p:txBody>
      </p:sp>
      <p:sp>
        <p:nvSpPr>
          <p:cNvPr id="71" name="Text Placeholder 32"/>
          <p:cNvSpPr txBox="1">
            <a:spLocks/>
          </p:cNvSpPr>
          <p:nvPr/>
        </p:nvSpPr>
        <p:spPr>
          <a:xfrm>
            <a:off x="21245630" y="21924429"/>
            <a:ext cx="6761428" cy="307914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b="1" dirty="0" smtClean="0">
                <a:latin typeface="Calibri Light" charset="0"/>
                <a:ea typeface="Calibri Light" charset="0"/>
                <a:cs typeface="Calibri Light" charset="0"/>
              </a:rPr>
              <a:t>		</a:t>
            </a:r>
            <a:r>
              <a:rPr lang="ru-RU" sz="5400" b="1" dirty="0" smtClean="0">
                <a:latin typeface="Calibri Light" charset="0"/>
                <a:ea typeface="Calibri Light" charset="0"/>
                <a:cs typeface="Calibri Light" charset="0"/>
              </a:rPr>
              <a:t>11 апреля</a:t>
            </a:r>
          </a:p>
          <a:p>
            <a:pPr marL="0" indent="0">
              <a:buNone/>
            </a:pPr>
            <a:r>
              <a:rPr lang="ru-RU" sz="4800" i="1" dirty="0">
                <a:latin typeface="Calibri Light" charset="0"/>
                <a:ea typeface="Calibri Light" charset="0"/>
                <a:cs typeface="Calibri Light" charset="0"/>
              </a:rPr>
              <a:t>Лекция у компании </a:t>
            </a:r>
            <a:r>
              <a:rPr lang="en-US" sz="4800" i="1" dirty="0" err="1" smtClean="0">
                <a:latin typeface="Calibri Light" charset="0"/>
                <a:ea typeface="Calibri Light" charset="0"/>
                <a:cs typeface="Calibri Light" charset="0"/>
              </a:rPr>
              <a:t>Dallara</a:t>
            </a:r>
            <a:r>
              <a:rPr lang="ru-RU" sz="4800" i="1" dirty="0" smtClean="0">
                <a:latin typeface="Calibri Light" charset="0"/>
                <a:ea typeface="Calibri Light" charset="0"/>
                <a:cs typeface="Calibri Light" charset="0"/>
              </a:rPr>
              <a:t> </a:t>
            </a:r>
            <a:r>
              <a:rPr lang="ru-RU" sz="4800" i="1" dirty="0">
                <a:latin typeface="Calibri Light" charset="0"/>
                <a:ea typeface="Calibri Light" charset="0"/>
                <a:cs typeface="Calibri Light" charset="0"/>
              </a:rPr>
              <a:t>«Особенности конструирования гоночных автомобилей»</a:t>
            </a:r>
          </a:p>
        </p:txBody>
      </p:sp>
      <p:sp>
        <p:nvSpPr>
          <p:cNvPr id="72" name="Text Placeholder 32"/>
          <p:cNvSpPr txBox="1">
            <a:spLocks/>
          </p:cNvSpPr>
          <p:nvPr/>
        </p:nvSpPr>
        <p:spPr>
          <a:xfrm>
            <a:off x="25027049" y="17344256"/>
            <a:ext cx="5037602" cy="27831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5400" b="1" dirty="0" smtClean="0">
                <a:latin typeface="Calibri Light" charset="0"/>
                <a:ea typeface="Calibri Light" charset="0"/>
                <a:cs typeface="Calibri Light" charset="0"/>
              </a:rPr>
              <a:t>14 июня</a:t>
            </a:r>
          </a:p>
          <a:p>
            <a:pPr marL="0" indent="0">
              <a:buNone/>
            </a:pPr>
            <a:r>
              <a:rPr lang="ru-RU" sz="4800" i="1" dirty="0">
                <a:latin typeface="Calibri Light" charset="0"/>
                <a:ea typeface="Calibri Light" charset="0"/>
                <a:cs typeface="Calibri Light" charset="0"/>
              </a:rPr>
              <a:t>Тимофей Андрющенко в гостях у BRT</a:t>
            </a:r>
          </a:p>
        </p:txBody>
      </p:sp>
      <p:sp>
        <p:nvSpPr>
          <p:cNvPr id="73" name="Text Placeholder 32"/>
          <p:cNvSpPr txBox="1">
            <a:spLocks/>
          </p:cNvSpPr>
          <p:nvPr/>
        </p:nvSpPr>
        <p:spPr>
          <a:xfrm>
            <a:off x="25202345" y="13135413"/>
            <a:ext cx="4862305" cy="27831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5400" b="1" dirty="0" smtClean="0">
                <a:latin typeface="Calibri Light" charset="0"/>
                <a:ea typeface="Calibri Light" charset="0"/>
                <a:cs typeface="Calibri Light" charset="0"/>
              </a:rPr>
              <a:t>1 – 5 августа</a:t>
            </a:r>
          </a:p>
          <a:p>
            <a:pPr marL="0" indent="0">
              <a:buNone/>
            </a:pPr>
            <a:r>
              <a:rPr lang="ru-RU" sz="4800" i="1" dirty="0">
                <a:latin typeface="Calibri Light" charset="0"/>
                <a:ea typeface="Calibri Light" charset="0"/>
                <a:cs typeface="Calibri Light" charset="0"/>
              </a:rPr>
              <a:t>Этап «</a:t>
            </a:r>
            <a:r>
              <a:rPr lang="en-US" sz="4800" i="1" dirty="0">
                <a:latin typeface="Calibri Light" charset="0"/>
                <a:ea typeface="Calibri Light" charset="0"/>
                <a:cs typeface="Calibri Light" charset="0"/>
              </a:rPr>
              <a:t>Formula Student Czech Republic 2017» </a:t>
            </a:r>
          </a:p>
        </p:txBody>
      </p:sp>
      <p:sp>
        <p:nvSpPr>
          <p:cNvPr id="74" name="Text Placeholder 32"/>
          <p:cNvSpPr txBox="1">
            <a:spLocks/>
          </p:cNvSpPr>
          <p:nvPr/>
        </p:nvSpPr>
        <p:spPr>
          <a:xfrm>
            <a:off x="25188501" y="9268378"/>
            <a:ext cx="3975780" cy="194782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5400" b="1" dirty="0" smtClean="0">
                <a:latin typeface="Calibri Light" charset="0"/>
                <a:ea typeface="Calibri Light" charset="0"/>
                <a:cs typeface="Calibri Light" charset="0"/>
              </a:rPr>
              <a:t>1 сентября – 1 октября</a:t>
            </a:r>
          </a:p>
          <a:p>
            <a:pPr marL="0" indent="0">
              <a:buNone/>
            </a:pPr>
            <a:r>
              <a:rPr lang="ru-RU" sz="4800" i="1" dirty="0" smtClean="0">
                <a:latin typeface="Calibri Light" charset="0"/>
                <a:ea typeface="Calibri Light" charset="0"/>
                <a:cs typeface="Calibri Light" charset="0"/>
              </a:rPr>
              <a:t>Новый </a:t>
            </a:r>
            <a:r>
              <a:rPr lang="ru-RU" sz="4800" i="1" dirty="0">
                <a:latin typeface="Calibri Light" charset="0"/>
                <a:ea typeface="Calibri Light" charset="0"/>
                <a:cs typeface="Calibri Light" charset="0"/>
              </a:rPr>
              <a:t>набор в команду</a:t>
            </a:r>
          </a:p>
        </p:txBody>
      </p:sp>
      <p:sp>
        <p:nvSpPr>
          <p:cNvPr id="75" name="Rectangle 19"/>
          <p:cNvSpPr/>
          <p:nvPr/>
        </p:nvSpPr>
        <p:spPr>
          <a:xfrm rot="16200000">
            <a:off x="13452192" y="18128856"/>
            <a:ext cx="3499032" cy="495119"/>
          </a:xfrm>
          <a:prstGeom prst="rect">
            <a:avLst/>
          </a:prstGeom>
          <a:solidFill>
            <a:srgbClr val="4B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00">
              <a:solidFill>
                <a:schemeClr val="tx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76" name="Oval 47"/>
          <p:cNvSpPr>
            <a:spLocks noChangeAspect="1"/>
          </p:cNvSpPr>
          <p:nvPr/>
        </p:nvSpPr>
        <p:spPr>
          <a:xfrm flipH="1">
            <a:off x="16677902" y="20304251"/>
            <a:ext cx="2247957" cy="2247957"/>
          </a:xfrm>
          <a:prstGeom prst="ellipse">
            <a:avLst/>
          </a:prstGeom>
          <a:solidFill>
            <a:srgbClr val="05B0D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r>
              <a:rPr lang="ru-RU" sz="8800" dirty="0" smtClean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rPr>
              <a:t>10</a:t>
            </a:r>
            <a:endParaRPr lang="id-ID" sz="8800" dirty="0">
              <a:solidFill>
                <a:schemeClr val="bg1"/>
              </a:solidFill>
              <a:latin typeface="Impact" charset="0"/>
              <a:ea typeface="Impact" charset="0"/>
              <a:cs typeface="Impact" charset="0"/>
            </a:endParaRPr>
          </a:p>
        </p:txBody>
      </p:sp>
      <p:sp>
        <p:nvSpPr>
          <p:cNvPr id="78" name="Oval 47"/>
          <p:cNvSpPr>
            <a:spLocks noChangeAspect="1"/>
          </p:cNvSpPr>
          <p:nvPr/>
        </p:nvSpPr>
        <p:spPr>
          <a:xfrm flipH="1">
            <a:off x="14113039" y="15329901"/>
            <a:ext cx="2247957" cy="2247957"/>
          </a:xfrm>
          <a:prstGeom prst="ellipse">
            <a:avLst/>
          </a:prstGeom>
          <a:solidFill>
            <a:srgbClr val="05B0D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r>
              <a:rPr lang="ru-RU" sz="8800" dirty="0" smtClean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rPr>
              <a:t>9</a:t>
            </a:r>
            <a:endParaRPr lang="id-ID" sz="8800" dirty="0">
              <a:solidFill>
                <a:schemeClr val="bg1"/>
              </a:solidFill>
              <a:latin typeface="Impact" charset="0"/>
              <a:ea typeface="Impact" charset="0"/>
              <a:cs typeface="Impact" charset="0"/>
            </a:endParaRPr>
          </a:p>
        </p:txBody>
      </p:sp>
      <p:sp>
        <p:nvSpPr>
          <p:cNvPr id="79" name="Oval 47"/>
          <p:cNvSpPr>
            <a:spLocks noChangeAspect="1"/>
          </p:cNvSpPr>
          <p:nvPr/>
        </p:nvSpPr>
        <p:spPr>
          <a:xfrm flipH="1">
            <a:off x="22493895" y="17162314"/>
            <a:ext cx="2247957" cy="2247957"/>
          </a:xfrm>
          <a:prstGeom prst="ellipse">
            <a:avLst/>
          </a:prstGeom>
          <a:solidFill>
            <a:srgbClr val="05B0D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r>
              <a:rPr lang="ru-RU" sz="8800" dirty="0" smtClean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rPr>
              <a:t>12</a:t>
            </a:r>
            <a:endParaRPr lang="id-ID" sz="8800" dirty="0">
              <a:solidFill>
                <a:schemeClr val="bg1"/>
              </a:solidFill>
              <a:latin typeface="Impact" charset="0"/>
              <a:ea typeface="Impact" charset="0"/>
              <a:cs typeface="Impact" charset="0"/>
            </a:endParaRPr>
          </a:p>
        </p:txBody>
      </p:sp>
      <p:sp>
        <p:nvSpPr>
          <p:cNvPr id="81" name="Oval 47"/>
          <p:cNvSpPr>
            <a:spLocks noChangeAspect="1"/>
          </p:cNvSpPr>
          <p:nvPr/>
        </p:nvSpPr>
        <p:spPr>
          <a:xfrm flipH="1">
            <a:off x="22493895" y="12994550"/>
            <a:ext cx="2247957" cy="2247957"/>
          </a:xfrm>
          <a:prstGeom prst="ellipse">
            <a:avLst/>
          </a:prstGeom>
          <a:solidFill>
            <a:srgbClr val="05B0D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r>
              <a:rPr lang="ru-RU" sz="8800" dirty="0" smtClean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rPr>
              <a:t>13</a:t>
            </a:r>
            <a:endParaRPr lang="id-ID" sz="8800" dirty="0">
              <a:solidFill>
                <a:schemeClr val="bg1"/>
              </a:solidFill>
              <a:latin typeface="Impact" charset="0"/>
              <a:ea typeface="Impact" charset="0"/>
              <a:cs typeface="Impact" charset="0"/>
            </a:endParaRPr>
          </a:p>
        </p:txBody>
      </p:sp>
      <p:sp>
        <p:nvSpPr>
          <p:cNvPr id="83" name="Text Placeholder 32"/>
          <p:cNvSpPr txBox="1">
            <a:spLocks/>
          </p:cNvSpPr>
          <p:nvPr/>
        </p:nvSpPr>
        <p:spPr>
          <a:xfrm>
            <a:off x="21858182" y="1146365"/>
            <a:ext cx="7642260" cy="194782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5400" b="1" dirty="0" smtClean="0">
                <a:latin typeface="Calibri Light" charset="0"/>
                <a:ea typeface="Calibri Light" charset="0"/>
                <a:cs typeface="Calibri Light" charset="0"/>
              </a:rPr>
              <a:t>1 сентября – 1 октября</a:t>
            </a:r>
          </a:p>
          <a:p>
            <a:pPr marL="0" indent="0">
              <a:buNone/>
            </a:pPr>
            <a:r>
              <a:rPr lang="ru-RU" sz="4800" i="1" dirty="0">
                <a:latin typeface="Calibri Light" charset="0"/>
                <a:ea typeface="Calibri Light" charset="0"/>
                <a:cs typeface="Calibri Light" charset="0"/>
              </a:rPr>
              <a:t>«Москва – город счастливого детства!» </a:t>
            </a:r>
          </a:p>
        </p:txBody>
      </p:sp>
      <p:sp>
        <p:nvSpPr>
          <p:cNvPr id="84" name="Text Placeholder 32"/>
          <p:cNvSpPr txBox="1">
            <a:spLocks/>
          </p:cNvSpPr>
          <p:nvPr/>
        </p:nvSpPr>
        <p:spPr>
          <a:xfrm>
            <a:off x="33658256" y="9893865"/>
            <a:ext cx="5341207" cy="194782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5400" b="1" dirty="0" smtClean="0">
                <a:latin typeface="Calibri Light" charset="0"/>
                <a:ea typeface="Calibri Light" charset="0"/>
                <a:cs typeface="Calibri Light" charset="0"/>
              </a:rPr>
              <a:t>12 сентября</a:t>
            </a:r>
          </a:p>
          <a:p>
            <a:pPr marL="0" indent="0">
              <a:buNone/>
            </a:pPr>
            <a:r>
              <a:rPr lang="ru-RU" sz="4800" i="1" dirty="0" smtClean="0">
                <a:latin typeface="Calibri Light" charset="0"/>
                <a:ea typeface="Calibri Light" charset="0"/>
                <a:cs typeface="Calibri Light" charset="0"/>
              </a:rPr>
              <a:t>Пэт </a:t>
            </a:r>
            <a:r>
              <a:rPr lang="ru-RU" sz="4800" i="1" dirty="0">
                <a:latin typeface="Calibri Light" charset="0"/>
                <a:ea typeface="Calibri Light" charset="0"/>
                <a:cs typeface="Calibri Light" charset="0"/>
              </a:rPr>
              <a:t>Кларк в гостях</a:t>
            </a:r>
          </a:p>
        </p:txBody>
      </p:sp>
      <p:sp>
        <p:nvSpPr>
          <p:cNvPr id="85" name="Text Placeholder 32"/>
          <p:cNvSpPr txBox="1">
            <a:spLocks/>
          </p:cNvSpPr>
          <p:nvPr/>
        </p:nvSpPr>
        <p:spPr>
          <a:xfrm>
            <a:off x="33568546" y="13302219"/>
            <a:ext cx="6368618" cy="194782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5400" b="1" dirty="0" smtClean="0">
                <a:latin typeface="Calibri Light" charset="0"/>
                <a:ea typeface="Calibri Light" charset="0"/>
                <a:cs typeface="Calibri Light" charset="0"/>
              </a:rPr>
              <a:t>21 – 23 сентября</a:t>
            </a:r>
          </a:p>
          <a:p>
            <a:pPr marL="0" indent="0">
              <a:buNone/>
            </a:pPr>
            <a:r>
              <a:rPr lang="en-US" sz="4800" i="1" dirty="0">
                <a:latin typeface="Calibri Light" charset="0"/>
                <a:ea typeface="Calibri Light" charset="0"/>
                <a:cs typeface="Calibri Light" charset="0"/>
              </a:rPr>
              <a:t>Этап «Formula Student Moscow 2017» </a:t>
            </a:r>
          </a:p>
        </p:txBody>
      </p:sp>
      <p:sp>
        <p:nvSpPr>
          <p:cNvPr id="88" name="Text Placeholder 32"/>
          <p:cNvSpPr txBox="1">
            <a:spLocks/>
          </p:cNvSpPr>
          <p:nvPr/>
        </p:nvSpPr>
        <p:spPr>
          <a:xfrm>
            <a:off x="33568546" y="17261340"/>
            <a:ext cx="5411287" cy="194782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5400" b="1" dirty="0" smtClean="0">
                <a:latin typeface="Calibri Light" charset="0"/>
                <a:ea typeface="Calibri Light" charset="0"/>
                <a:cs typeface="Calibri Light" charset="0"/>
              </a:rPr>
              <a:t>18 октября</a:t>
            </a:r>
          </a:p>
          <a:p>
            <a:pPr marL="0" indent="0">
              <a:buNone/>
            </a:pPr>
            <a:r>
              <a:rPr lang="ru-RU" sz="4800" i="1" dirty="0">
                <a:latin typeface="Calibri Light" charset="0"/>
                <a:ea typeface="Calibri Light" charset="0"/>
                <a:cs typeface="Calibri Light" charset="0"/>
              </a:rPr>
              <a:t>Выставка «Композиты без границ»</a:t>
            </a:r>
          </a:p>
        </p:txBody>
      </p:sp>
      <p:grpSp>
        <p:nvGrpSpPr>
          <p:cNvPr id="89" name="Group 101"/>
          <p:cNvGrpSpPr/>
          <p:nvPr/>
        </p:nvGrpSpPr>
        <p:grpSpPr>
          <a:xfrm rot="10800000">
            <a:off x="31966588" y="18444543"/>
            <a:ext cx="6699236" cy="3562530"/>
            <a:chOff x="7571935" y="2366562"/>
            <a:chExt cx="1588527" cy="1026941"/>
          </a:xfrm>
          <a:solidFill>
            <a:srgbClr val="4B4D4D"/>
          </a:solidFill>
        </p:grpSpPr>
        <p:grpSp>
          <p:nvGrpSpPr>
            <p:cNvPr id="90" name="Group 102"/>
            <p:cNvGrpSpPr/>
            <p:nvPr/>
          </p:nvGrpSpPr>
          <p:grpSpPr>
            <a:xfrm>
              <a:off x="7571935" y="2366562"/>
              <a:ext cx="1588527" cy="1026941"/>
              <a:chOff x="7571935" y="2366562"/>
              <a:chExt cx="1588527" cy="1026941"/>
            </a:xfrm>
            <a:grpFill/>
          </p:grpSpPr>
          <p:sp>
            <p:nvSpPr>
              <p:cNvPr id="92" name="Rectangle 36"/>
              <p:cNvSpPr/>
              <p:nvPr/>
            </p:nvSpPr>
            <p:spPr>
              <a:xfrm>
                <a:off x="7571935" y="2374592"/>
                <a:ext cx="1116400" cy="142724"/>
              </a:xfrm>
              <a:prstGeom prst="rect">
                <a:avLst/>
              </a:prstGeom>
              <a:solidFill>
                <a:srgbClr val="4B4D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800">
                  <a:solidFill>
                    <a:schemeClr val="tx1"/>
                  </a:solidFill>
                  <a:latin typeface="Calibri Light" charset="0"/>
                  <a:ea typeface="Calibri Light" charset="0"/>
                  <a:cs typeface="Calibri Light" charset="0"/>
                </a:endParaRPr>
              </a:p>
            </p:txBody>
          </p:sp>
          <p:sp>
            <p:nvSpPr>
              <p:cNvPr id="93" name="Block Arc 37"/>
              <p:cNvSpPr/>
              <p:nvPr/>
            </p:nvSpPr>
            <p:spPr>
              <a:xfrm>
                <a:off x="8133521" y="2366562"/>
                <a:ext cx="1026941" cy="1026941"/>
              </a:xfrm>
              <a:prstGeom prst="blockArc">
                <a:avLst>
                  <a:gd name="adj1" fmla="val 16202709"/>
                  <a:gd name="adj2" fmla="val 141517"/>
                  <a:gd name="adj3" fmla="val 14992"/>
                </a:avLst>
              </a:prstGeom>
              <a:solidFill>
                <a:srgbClr val="4B4D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800">
                  <a:solidFill>
                    <a:schemeClr val="tx1"/>
                  </a:solidFill>
                  <a:latin typeface="Calibri Light" charset="0"/>
                  <a:ea typeface="Calibri Light" charset="0"/>
                  <a:cs typeface="Calibri Light" charset="0"/>
                </a:endParaRPr>
              </a:p>
            </p:txBody>
          </p:sp>
        </p:grpSp>
        <p:sp>
          <p:nvSpPr>
            <p:cNvPr id="91" name="Rectangle 35"/>
            <p:cNvSpPr/>
            <p:nvPr/>
          </p:nvSpPr>
          <p:spPr>
            <a:xfrm rot="5400000">
              <a:off x="8885855" y="3040460"/>
              <a:ext cx="421991" cy="126850"/>
            </a:xfrm>
            <a:prstGeom prst="rect">
              <a:avLst/>
            </a:prstGeom>
            <a:solidFill>
              <a:srgbClr val="4B4D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</p:grpSp>
      <p:sp>
        <p:nvSpPr>
          <p:cNvPr id="44" name="Oval 43"/>
          <p:cNvSpPr>
            <a:spLocks noChangeAspect="1"/>
          </p:cNvSpPr>
          <p:nvPr/>
        </p:nvSpPr>
        <p:spPr>
          <a:xfrm flipH="1">
            <a:off x="32868094" y="20672051"/>
            <a:ext cx="2247957" cy="2247957"/>
          </a:xfrm>
          <a:prstGeom prst="ellipse">
            <a:avLst/>
          </a:prstGeom>
          <a:solidFill>
            <a:srgbClr val="05B0D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r>
              <a:rPr lang="ru-RU" sz="8800" dirty="0" smtClean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rPr>
              <a:t>19</a:t>
            </a:r>
            <a:endParaRPr lang="id-ID" sz="8800" dirty="0">
              <a:solidFill>
                <a:schemeClr val="bg1"/>
              </a:solidFill>
              <a:latin typeface="Impact" charset="0"/>
              <a:ea typeface="Impact" charset="0"/>
              <a:cs typeface="Impact" charset="0"/>
            </a:endParaRPr>
          </a:p>
        </p:txBody>
      </p:sp>
      <p:sp>
        <p:nvSpPr>
          <p:cNvPr id="94" name="Text Placeholder 32"/>
          <p:cNvSpPr txBox="1">
            <a:spLocks/>
          </p:cNvSpPr>
          <p:nvPr/>
        </p:nvSpPr>
        <p:spPr>
          <a:xfrm>
            <a:off x="30382474" y="23102267"/>
            <a:ext cx="6396432" cy="194782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5400" b="1" dirty="0" smtClean="0">
                <a:latin typeface="Calibri Light" charset="0"/>
                <a:ea typeface="Calibri Light" charset="0"/>
                <a:cs typeface="Calibri Light" charset="0"/>
              </a:rPr>
              <a:t>21 – 24 ноября</a:t>
            </a:r>
          </a:p>
          <a:p>
            <a:pPr marL="0" indent="0">
              <a:buNone/>
            </a:pPr>
            <a:r>
              <a:rPr lang="ru-RU" sz="4800" i="1" dirty="0">
                <a:latin typeface="Calibri Light" charset="0"/>
                <a:ea typeface="Calibri Light" charset="0"/>
                <a:cs typeface="Calibri Light" charset="0"/>
              </a:rPr>
              <a:t>Выставка </a:t>
            </a:r>
            <a:endParaRPr lang="ru-RU" sz="4800" i="1" dirty="0" smtClean="0">
              <a:latin typeface="Calibri Light" charset="0"/>
              <a:ea typeface="Calibri Light" charset="0"/>
              <a:cs typeface="Calibri Light" charset="0"/>
            </a:endParaRPr>
          </a:p>
          <a:p>
            <a:pPr marL="0" indent="0">
              <a:buNone/>
            </a:pPr>
            <a:r>
              <a:rPr lang="ru-RU" sz="4800" i="1" dirty="0" smtClean="0">
                <a:latin typeface="Calibri Light" charset="0"/>
                <a:ea typeface="Calibri Light" charset="0"/>
                <a:cs typeface="Calibri Light" charset="0"/>
              </a:rPr>
              <a:t>Политехника </a:t>
            </a:r>
            <a:r>
              <a:rPr lang="ru-RU" sz="4800" i="1" dirty="0">
                <a:latin typeface="Calibri Light" charset="0"/>
                <a:ea typeface="Calibri Light" charset="0"/>
                <a:cs typeface="Calibri Light" charset="0"/>
              </a:rPr>
              <a:t>2017</a:t>
            </a:r>
          </a:p>
        </p:txBody>
      </p:sp>
      <p:sp>
        <p:nvSpPr>
          <p:cNvPr id="100" name="Oval 44"/>
          <p:cNvSpPr>
            <a:spLocks noChangeAspect="1"/>
          </p:cNvSpPr>
          <p:nvPr/>
        </p:nvSpPr>
        <p:spPr>
          <a:xfrm flipH="1">
            <a:off x="37818937" y="20704244"/>
            <a:ext cx="2247957" cy="2247957"/>
          </a:xfrm>
          <a:prstGeom prst="ellipse">
            <a:avLst/>
          </a:prstGeom>
          <a:solidFill>
            <a:srgbClr val="05B0D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r>
              <a:rPr lang="ru-RU" sz="8800" dirty="0" smtClean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rPr>
              <a:t>20</a:t>
            </a:r>
            <a:endParaRPr lang="id-ID" sz="8800" dirty="0">
              <a:solidFill>
                <a:schemeClr val="bg1"/>
              </a:solidFill>
              <a:latin typeface="Impact" charset="0"/>
              <a:ea typeface="Impact" charset="0"/>
              <a:cs typeface="Impact" charset="0"/>
            </a:endParaRPr>
          </a:p>
        </p:txBody>
      </p:sp>
      <p:sp>
        <p:nvSpPr>
          <p:cNvPr id="101" name="Text Placeholder 32"/>
          <p:cNvSpPr txBox="1">
            <a:spLocks/>
          </p:cNvSpPr>
          <p:nvPr/>
        </p:nvSpPr>
        <p:spPr>
          <a:xfrm>
            <a:off x="37424457" y="23136829"/>
            <a:ext cx="5756065" cy="194782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5400" b="1" dirty="0" smtClean="0">
                <a:latin typeface="Calibri Light" charset="0"/>
                <a:ea typeface="Calibri Light" charset="0"/>
                <a:cs typeface="Calibri Light" charset="0"/>
              </a:rPr>
              <a:t>28 ноября</a:t>
            </a:r>
          </a:p>
          <a:p>
            <a:pPr marL="0" indent="0">
              <a:buNone/>
            </a:pPr>
            <a:r>
              <a:rPr lang="en-US" sz="4800" i="1" dirty="0">
                <a:latin typeface="Calibri Light" charset="0"/>
                <a:ea typeface="Calibri Light" charset="0"/>
                <a:cs typeface="Calibri Light" charset="0"/>
              </a:rPr>
              <a:t>«Lenovo digital forum </a:t>
            </a:r>
            <a:r>
              <a:rPr lang="en-US" sz="4800" i="1" dirty="0" err="1">
                <a:latin typeface="Calibri Light" charset="0"/>
                <a:ea typeface="Calibri Light" charset="0"/>
                <a:cs typeface="Calibri Light" charset="0"/>
              </a:rPr>
              <a:t>Thinkpad</a:t>
            </a:r>
            <a:r>
              <a:rPr lang="en-US" sz="4800" i="1" dirty="0">
                <a:latin typeface="Calibri Light" charset="0"/>
                <a:ea typeface="Calibri Light" charset="0"/>
                <a:cs typeface="Calibri Light" charset="0"/>
              </a:rPr>
              <a:t> 25th»</a:t>
            </a:r>
          </a:p>
        </p:txBody>
      </p:sp>
      <p:sp>
        <p:nvSpPr>
          <p:cNvPr id="102" name="Oval 44"/>
          <p:cNvSpPr>
            <a:spLocks noChangeAspect="1"/>
          </p:cNvSpPr>
          <p:nvPr/>
        </p:nvSpPr>
        <p:spPr>
          <a:xfrm flipH="1">
            <a:off x="39665725" y="15585551"/>
            <a:ext cx="2247957" cy="2247957"/>
          </a:xfrm>
          <a:prstGeom prst="ellipse">
            <a:avLst/>
          </a:prstGeom>
          <a:solidFill>
            <a:srgbClr val="05B0D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r>
              <a:rPr lang="ru-RU" sz="8800" dirty="0" smtClean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rPr>
              <a:t>21</a:t>
            </a:r>
            <a:endParaRPr lang="id-ID" sz="8800" dirty="0">
              <a:solidFill>
                <a:schemeClr val="bg1"/>
              </a:solidFill>
              <a:latin typeface="Impact" charset="0"/>
              <a:ea typeface="Impact" charset="0"/>
              <a:cs typeface="Impact" charset="0"/>
            </a:endParaRPr>
          </a:p>
        </p:txBody>
      </p:sp>
      <p:sp>
        <p:nvSpPr>
          <p:cNvPr id="103" name="Text Placeholder 32"/>
          <p:cNvSpPr txBox="1">
            <a:spLocks/>
          </p:cNvSpPr>
          <p:nvPr/>
        </p:nvSpPr>
        <p:spPr>
          <a:xfrm>
            <a:off x="42161851" y="15585551"/>
            <a:ext cx="5756065" cy="194782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3511296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5400" b="1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1 декабря</a:t>
            </a:r>
          </a:p>
          <a:p>
            <a:pPr marL="0" lvl="0" indent="0" defTabSz="3511296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4800" i="1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Спонсорское мероприятие </a:t>
            </a:r>
            <a:r>
              <a:rPr lang="en-US" sz="4800" i="1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Bauman Racing </a:t>
            </a:r>
          </a:p>
        </p:txBody>
      </p:sp>
      <p:sp>
        <p:nvSpPr>
          <p:cNvPr id="86" name="Oval 44"/>
          <p:cNvSpPr>
            <a:spLocks noChangeAspect="1"/>
          </p:cNvSpPr>
          <p:nvPr/>
        </p:nvSpPr>
        <p:spPr>
          <a:xfrm flipH="1">
            <a:off x="31059264" y="16964111"/>
            <a:ext cx="2247957" cy="2247957"/>
          </a:xfrm>
          <a:prstGeom prst="ellipse">
            <a:avLst/>
          </a:prstGeom>
          <a:solidFill>
            <a:srgbClr val="05B0D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r>
              <a:rPr lang="ru-RU" sz="8800" dirty="0" smtClean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rPr>
              <a:t>18</a:t>
            </a:r>
            <a:endParaRPr lang="id-ID" sz="8800" dirty="0">
              <a:solidFill>
                <a:schemeClr val="bg1"/>
              </a:solidFill>
              <a:latin typeface="Impact" charset="0"/>
              <a:ea typeface="Impact" charset="0"/>
              <a:cs typeface="Impact" charset="0"/>
            </a:endParaRPr>
          </a:p>
        </p:txBody>
      </p:sp>
      <p:grpSp>
        <p:nvGrpSpPr>
          <p:cNvPr id="165" name="Group 41"/>
          <p:cNvGrpSpPr/>
          <p:nvPr/>
        </p:nvGrpSpPr>
        <p:grpSpPr>
          <a:xfrm rot="10800000">
            <a:off x="10185382" y="4550322"/>
            <a:ext cx="3562532" cy="3562533"/>
            <a:chOff x="3013524" y="2332283"/>
            <a:chExt cx="1026942" cy="1026941"/>
          </a:xfrm>
          <a:solidFill>
            <a:srgbClr val="4B4D4D"/>
          </a:solidFill>
        </p:grpSpPr>
        <p:sp>
          <p:nvSpPr>
            <p:cNvPr id="166" name="Block Arc 15"/>
            <p:cNvSpPr/>
            <p:nvPr/>
          </p:nvSpPr>
          <p:spPr>
            <a:xfrm>
              <a:off x="3013524" y="2332283"/>
              <a:ext cx="1026941" cy="1026941"/>
            </a:xfrm>
            <a:prstGeom prst="blockArc">
              <a:avLst>
                <a:gd name="adj1" fmla="val 16202709"/>
                <a:gd name="adj2" fmla="val 21553953"/>
                <a:gd name="adj3" fmla="val 1378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  <p:sp>
          <p:nvSpPr>
            <p:cNvPr id="168" name="Rectangle 17"/>
            <p:cNvSpPr/>
            <p:nvPr/>
          </p:nvSpPr>
          <p:spPr>
            <a:xfrm rot="5400000">
              <a:off x="3738175" y="2995359"/>
              <a:ext cx="461857" cy="14272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</p:grpSp>
      <p:sp>
        <p:nvSpPr>
          <p:cNvPr id="170" name="Rectangle 19"/>
          <p:cNvSpPr/>
          <p:nvPr/>
        </p:nvSpPr>
        <p:spPr>
          <a:xfrm rot="5400000">
            <a:off x="4592970" y="7583164"/>
            <a:ext cx="3499032" cy="495119"/>
          </a:xfrm>
          <a:prstGeom prst="rect">
            <a:avLst/>
          </a:prstGeom>
          <a:solidFill>
            <a:srgbClr val="4B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00">
              <a:solidFill>
                <a:schemeClr val="tx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grpSp>
        <p:nvGrpSpPr>
          <p:cNvPr id="181" name="Group 95"/>
          <p:cNvGrpSpPr/>
          <p:nvPr/>
        </p:nvGrpSpPr>
        <p:grpSpPr>
          <a:xfrm>
            <a:off x="6029011" y="1635007"/>
            <a:ext cx="3563316" cy="4452596"/>
            <a:chOff x="2366311" y="2332283"/>
            <a:chExt cx="1027167" cy="1283513"/>
          </a:xfrm>
          <a:solidFill>
            <a:srgbClr val="4B4D4D"/>
          </a:solidFill>
        </p:grpSpPr>
        <p:sp>
          <p:nvSpPr>
            <p:cNvPr id="182" name="Block Arc 31"/>
            <p:cNvSpPr/>
            <p:nvPr/>
          </p:nvSpPr>
          <p:spPr>
            <a:xfrm flipH="1">
              <a:off x="2366537" y="2332283"/>
              <a:ext cx="1026941" cy="1026941"/>
            </a:xfrm>
            <a:prstGeom prst="blockArc">
              <a:avLst>
                <a:gd name="adj1" fmla="val 16202709"/>
                <a:gd name="adj2" fmla="val 21553953"/>
                <a:gd name="adj3" fmla="val 1378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  <p:sp>
          <p:nvSpPr>
            <p:cNvPr id="183" name="Rectangle 32"/>
            <p:cNvSpPr/>
            <p:nvPr/>
          </p:nvSpPr>
          <p:spPr>
            <a:xfrm rot="5400000">
              <a:off x="2034057" y="3144343"/>
              <a:ext cx="803707" cy="139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</p:grpSp>
      <p:grpSp>
        <p:nvGrpSpPr>
          <p:cNvPr id="184" name="Group 101"/>
          <p:cNvGrpSpPr/>
          <p:nvPr/>
        </p:nvGrpSpPr>
        <p:grpSpPr>
          <a:xfrm>
            <a:off x="7128175" y="1633002"/>
            <a:ext cx="3562534" cy="3562530"/>
            <a:chOff x="8133334" y="2346350"/>
            <a:chExt cx="1026942" cy="1026941"/>
          </a:xfrm>
          <a:solidFill>
            <a:srgbClr val="4B4D4D"/>
          </a:solidFill>
        </p:grpSpPr>
        <p:sp>
          <p:nvSpPr>
            <p:cNvPr id="188" name="Block Arc 37"/>
            <p:cNvSpPr/>
            <p:nvPr/>
          </p:nvSpPr>
          <p:spPr>
            <a:xfrm>
              <a:off x="8133334" y="2346350"/>
              <a:ext cx="1026941" cy="1026941"/>
            </a:xfrm>
            <a:prstGeom prst="blockArc">
              <a:avLst>
                <a:gd name="adj1" fmla="val 16202709"/>
                <a:gd name="adj2" fmla="val 21553953"/>
                <a:gd name="adj3" fmla="val 1378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  <p:sp>
          <p:nvSpPr>
            <p:cNvPr id="186" name="Rectangle 35"/>
            <p:cNvSpPr/>
            <p:nvPr/>
          </p:nvSpPr>
          <p:spPr>
            <a:xfrm rot="5400000">
              <a:off x="8857985" y="3012590"/>
              <a:ext cx="461857" cy="14272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</p:grpSp>
      <p:grpSp>
        <p:nvGrpSpPr>
          <p:cNvPr id="189" name="Group 131"/>
          <p:cNvGrpSpPr/>
          <p:nvPr/>
        </p:nvGrpSpPr>
        <p:grpSpPr>
          <a:xfrm rot="16200000" flipV="1">
            <a:off x="2359542" y="19824181"/>
            <a:ext cx="3761597" cy="4708779"/>
            <a:chOff x="1060437" y="2343443"/>
            <a:chExt cx="1084324" cy="1152583"/>
          </a:xfrm>
          <a:solidFill>
            <a:srgbClr val="4B4D4D"/>
          </a:solidFill>
        </p:grpSpPr>
        <p:grpSp>
          <p:nvGrpSpPr>
            <p:cNvPr id="190" name="Group 133"/>
            <p:cNvGrpSpPr/>
            <p:nvPr/>
          </p:nvGrpSpPr>
          <p:grpSpPr>
            <a:xfrm>
              <a:off x="1117818" y="2343443"/>
              <a:ext cx="1026943" cy="1026941"/>
              <a:chOff x="2366532" y="2329376"/>
              <a:chExt cx="1026943" cy="1026941"/>
            </a:xfrm>
            <a:grpFill/>
          </p:grpSpPr>
          <p:sp>
            <p:nvSpPr>
              <p:cNvPr id="192" name="Block Arc 41"/>
              <p:cNvSpPr/>
              <p:nvPr/>
            </p:nvSpPr>
            <p:spPr>
              <a:xfrm flipH="1">
                <a:off x="2366534" y="2329376"/>
                <a:ext cx="1026941" cy="1026941"/>
              </a:xfrm>
              <a:prstGeom prst="blockArc">
                <a:avLst>
                  <a:gd name="adj1" fmla="val 16165356"/>
                  <a:gd name="adj2" fmla="val 206856"/>
                  <a:gd name="adj3" fmla="val 1372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800">
                  <a:solidFill>
                    <a:schemeClr val="tx1"/>
                  </a:solidFill>
                  <a:latin typeface="Calibri Light" charset="0"/>
                  <a:ea typeface="Calibri Light" charset="0"/>
                  <a:cs typeface="Calibri Light" charset="0"/>
                </a:endParaRPr>
              </a:p>
            </p:txBody>
          </p:sp>
          <p:sp>
            <p:nvSpPr>
              <p:cNvPr id="193" name="Rectangle 42"/>
              <p:cNvSpPr/>
              <p:nvPr/>
            </p:nvSpPr>
            <p:spPr>
              <a:xfrm rot="5400000">
                <a:off x="2206180" y="2999308"/>
                <a:ext cx="461857" cy="14115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800">
                  <a:solidFill>
                    <a:schemeClr val="tx1"/>
                  </a:solidFill>
                  <a:latin typeface="Calibri Light" charset="0"/>
                  <a:ea typeface="Calibri Light" charset="0"/>
                  <a:cs typeface="Calibri Light" charset="0"/>
                </a:endParaRPr>
              </a:p>
            </p:txBody>
          </p:sp>
        </p:grpSp>
        <p:sp>
          <p:nvSpPr>
            <p:cNvPr id="191" name="Oval 40"/>
            <p:cNvSpPr/>
            <p:nvPr/>
          </p:nvSpPr>
          <p:spPr>
            <a:xfrm>
              <a:off x="1060437" y="3239882"/>
              <a:ext cx="256144" cy="2561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</p:grpSp>
      <p:sp>
        <p:nvSpPr>
          <p:cNvPr id="194" name="Oval 43"/>
          <p:cNvSpPr>
            <a:spLocks noChangeAspect="1"/>
          </p:cNvSpPr>
          <p:nvPr/>
        </p:nvSpPr>
        <p:spPr>
          <a:xfrm flipH="1">
            <a:off x="1011897" y="22488771"/>
            <a:ext cx="2247957" cy="2247957"/>
          </a:xfrm>
          <a:prstGeom prst="ellipse">
            <a:avLst/>
          </a:prstGeom>
          <a:solidFill>
            <a:srgbClr val="05B0D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r>
              <a:rPr lang="id-ID" sz="8800" dirty="0" smtClean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rPr>
              <a:t>1</a:t>
            </a:r>
            <a:endParaRPr lang="id-ID" sz="8800" dirty="0">
              <a:solidFill>
                <a:schemeClr val="bg1"/>
              </a:solidFill>
              <a:latin typeface="Impact" charset="0"/>
              <a:ea typeface="Impact" charset="0"/>
              <a:cs typeface="Impact" charset="0"/>
            </a:endParaRPr>
          </a:p>
        </p:txBody>
      </p:sp>
      <p:sp>
        <p:nvSpPr>
          <p:cNvPr id="195" name="Oval 44"/>
          <p:cNvSpPr>
            <a:spLocks noChangeAspect="1"/>
          </p:cNvSpPr>
          <p:nvPr/>
        </p:nvSpPr>
        <p:spPr>
          <a:xfrm flipH="1">
            <a:off x="5252910" y="17396575"/>
            <a:ext cx="2247957" cy="2247957"/>
          </a:xfrm>
          <a:prstGeom prst="ellipse">
            <a:avLst/>
          </a:prstGeom>
          <a:solidFill>
            <a:srgbClr val="05B0D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r>
              <a:rPr lang="id-ID" sz="8800" dirty="0" smtClean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rPr>
              <a:t>2</a:t>
            </a:r>
            <a:endParaRPr lang="id-ID" sz="8800" dirty="0">
              <a:solidFill>
                <a:schemeClr val="bg1"/>
              </a:solidFill>
              <a:latin typeface="Impact" charset="0"/>
              <a:ea typeface="Impact" charset="0"/>
              <a:cs typeface="Impact" charset="0"/>
            </a:endParaRPr>
          </a:p>
        </p:txBody>
      </p:sp>
      <p:sp>
        <p:nvSpPr>
          <p:cNvPr id="196" name="Oval 45"/>
          <p:cNvSpPr>
            <a:spLocks noChangeAspect="1"/>
          </p:cNvSpPr>
          <p:nvPr/>
        </p:nvSpPr>
        <p:spPr>
          <a:xfrm flipH="1">
            <a:off x="5212846" y="13333661"/>
            <a:ext cx="2247957" cy="2247957"/>
          </a:xfrm>
          <a:prstGeom prst="ellipse">
            <a:avLst/>
          </a:prstGeom>
          <a:solidFill>
            <a:srgbClr val="05B0D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r>
              <a:rPr lang="id-ID" sz="8800" dirty="0" smtClean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rPr>
              <a:t>3</a:t>
            </a:r>
            <a:endParaRPr lang="id-ID" sz="8800" dirty="0">
              <a:solidFill>
                <a:schemeClr val="bg1"/>
              </a:solidFill>
              <a:latin typeface="Impact" charset="0"/>
              <a:ea typeface="Impact" charset="0"/>
              <a:cs typeface="Impact" charset="0"/>
            </a:endParaRPr>
          </a:p>
        </p:txBody>
      </p:sp>
      <p:sp>
        <p:nvSpPr>
          <p:cNvPr id="197" name="Oval 46"/>
          <p:cNvSpPr>
            <a:spLocks noChangeAspect="1"/>
          </p:cNvSpPr>
          <p:nvPr/>
        </p:nvSpPr>
        <p:spPr>
          <a:xfrm flipH="1">
            <a:off x="5212846" y="9270747"/>
            <a:ext cx="2247957" cy="2247957"/>
          </a:xfrm>
          <a:prstGeom prst="ellipse">
            <a:avLst/>
          </a:prstGeom>
          <a:solidFill>
            <a:srgbClr val="05B0D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r>
              <a:rPr lang="id-ID" sz="8800" dirty="0" smtClean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rPr>
              <a:t>4</a:t>
            </a:r>
            <a:endParaRPr lang="id-ID" sz="8800" dirty="0">
              <a:solidFill>
                <a:schemeClr val="bg1"/>
              </a:solidFill>
              <a:latin typeface="Impact" charset="0"/>
              <a:ea typeface="Impact" charset="0"/>
              <a:cs typeface="Impact" charset="0"/>
            </a:endParaRPr>
          </a:p>
        </p:txBody>
      </p:sp>
      <p:sp>
        <p:nvSpPr>
          <p:cNvPr id="198" name="Oval 47"/>
          <p:cNvSpPr>
            <a:spLocks noChangeAspect="1"/>
          </p:cNvSpPr>
          <p:nvPr/>
        </p:nvSpPr>
        <p:spPr>
          <a:xfrm flipH="1">
            <a:off x="5214102" y="5207833"/>
            <a:ext cx="2247957" cy="2247957"/>
          </a:xfrm>
          <a:prstGeom prst="ellipse">
            <a:avLst/>
          </a:prstGeom>
          <a:solidFill>
            <a:srgbClr val="05B0D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r>
              <a:rPr lang="id-ID" sz="8800" dirty="0" smtClean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rPr>
              <a:t>5</a:t>
            </a:r>
            <a:endParaRPr lang="id-ID" sz="8800" dirty="0">
              <a:solidFill>
                <a:schemeClr val="bg1"/>
              </a:solidFill>
              <a:latin typeface="Impact" charset="0"/>
              <a:ea typeface="Impact" charset="0"/>
              <a:cs typeface="Impact" charset="0"/>
            </a:endParaRPr>
          </a:p>
        </p:txBody>
      </p:sp>
      <p:sp>
        <p:nvSpPr>
          <p:cNvPr id="199" name="Oval 48"/>
          <p:cNvSpPr>
            <a:spLocks noChangeAspect="1"/>
          </p:cNvSpPr>
          <p:nvPr/>
        </p:nvSpPr>
        <p:spPr>
          <a:xfrm flipH="1">
            <a:off x="9313639" y="3440903"/>
            <a:ext cx="2247957" cy="2247957"/>
          </a:xfrm>
          <a:prstGeom prst="ellipse">
            <a:avLst/>
          </a:prstGeom>
          <a:solidFill>
            <a:srgbClr val="05B0D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r>
              <a:rPr lang="id-ID" sz="8800" dirty="0" smtClean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rPr>
              <a:t>6</a:t>
            </a:r>
            <a:endParaRPr lang="id-ID" sz="8800" dirty="0">
              <a:solidFill>
                <a:schemeClr val="bg1"/>
              </a:solidFill>
              <a:latin typeface="Impact" charset="0"/>
              <a:ea typeface="Impact" charset="0"/>
              <a:cs typeface="Impact" charset="0"/>
            </a:endParaRPr>
          </a:p>
        </p:txBody>
      </p:sp>
      <p:sp>
        <p:nvSpPr>
          <p:cNvPr id="200" name="Oval 49"/>
          <p:cNvSpPr>
            <a:spLocks noChangeAspect="1"/>
          </p:cNvSpPr>
          <p:nvPr/>
        </p:nvSpPr>
        <p:spPr>
          <a:xfrm flipH="1">
            <a:off x="11626343" y="6752707"/>
            <a:ext cx="2247957" cy="2247957"/>
          </a:xfrm>
          <a:prstGeom prst="ellipse">
            <a:avLst/>
          </a:prstGeom>
          <a:solidFill>
            <a:srgbClr val="05B0D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r>
              <a:rPr lang="id-ID" sz="8800" dirty="0" smtClean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rPr>
              <a:t>7</a:t>
            </a:r>
            <a:endParaRPr lang="id-ID" sz="8800" dirty="0">
              <a:solidFill>
                <a:schemeClr val="bg1"/>
              </a:solidFill>
              <a:latin typeface="Impact" charset="0"/>
              <a:ea typeface="Impact" charset="0"/>
              <a:cs typeface="Impact" charset="0"/>
            </a:endParaRPr>
          </a:p>
        </p:txBody>
      </p:sp>
      <p:sp>
        <p:nvSpPr>
          <p:cNvPr id="201" name="Text Placeholder 32"/>
          <p:cNvSpPr txBox="1">
            <a:spLocks/>
          </p:cNvSpPr>
          <p:nvPr/>
        </p:nvSpPr>
        <p:spPr>
          <a:xfrm>
            <a:off x="1011897" y="20017662"/>
            <a:ext cx="4921691" cy="24396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5400" b="1" dirty="0" smtClean="0">
                <a:latin typeface="Calibri Light" charset="0"/>
                <a:ea typeface="Calibri Light" charset="0"/>
                <a:cs typeface="Calibri Light" charset="0"/>
              </a:rPr>
              <a:t>1 сентября 2016</a:t>
            </a:r>
            <a:endParaRPr lang="id-ID" sz="5400" b="1" dirty="0" smtClean="0">
              <a:latin typeface="Calibri Light" charset="0"/>
              <a:ea typeface="Calibri Light" charset="0"/>
              <a:cs typeface="Calibri Light" charset="0"/>
            </a:endParaRPr>
          </a:p>
          <a:p>
            <a:pPr marL="0" indent="0">
              <a:buNone/>
            </a:pPr>
            <a:r>
              <a:rPr lang="ru-RU" sz="4800" i="1" dirty="0" smtClean="0">
                <a:latin typeface="Calibri Light" charset="0"/>
                <a:ea typeface="Calibri Light" charset="0"/>
                <a:cs typeface="Calibri Light" charset="0"/>
              </a:rPr>
              <a:t>Начало сезона </a:t>
            </a:r>
            <a:r>
              <a:rPr lang="en-US" sz="4800" i="1" dirty="0" smtClean="0">
                <a:latin typeface="Calibri Light" charset="0"/>
                <a:ea typeface="Calibri Light" charset="0"/>
                <a:cs typeface="Calibri Light" charset="0"/>
              </a:rPr>
              <a:t>BRT-5</a:t>
            </a:r>
            <a:endParaRPr lang="id-ID" sz="4800" i="1" dirty="0" smtClean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02" name="Text Placeholder 32"/>
          <p:cNvSpPr txBox="1">
            <a:spLocks/>
          </p:cNvSpPr>
          <p:nvPr/>
        </p:nvSpPr>
        <p:spPr>
          <a:xfrm>
            <a:off x="7759710" y="17183680"/>
            <a:ext cx="6784329" cy="24396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5400" b="1" dirty="0">
                <a:latin typeface="Calibri Light" charset="0"/>
                <a:ea typeface="Calibri Light" charset="0"/>
                <a:cs typeface="Calibri Light" charset="0"/>
              </a:rPr>
              <a:t>28 августа – 4 </a:t>
            </a:r>
            <a:r>
              <a:rPr lang="ru-RU" sz="5400" b="1" dirty="0" smtClean="0">
                <a:latin typeface="Calibri Light" charset="0"/>
                <a:ea typeface="Calibri Light" charset="0"/>
                <a:cs typeface="Calibri Light" charset="0"/>
              </a:rPr>
              <a:t>сентября</a:t>
            </a:r>
            <a:endParaRPr lang="ru-RU" sz="5400" b="1" dirty="0">
              <a:latin typeface="Calibri Light" charset="0"/>
              <a:ea typeface="Calibri Light" charset="0"/>
              <a:cs typeface="Calibri Light" charset="0"/>
            </a:endParaRPr>
          </a:p>
          <a:p>
            <a:pPr marL="0" indent="0">
              <a:buNone/>
            </a:pPr>
            <a:r>
              <a:rPr lang="ru-RU" sz="4800" i="1" dirty="0">
                <a:latin typeface="Calibri Light" charset="0"/>
                <a:ea typeface="Calibri Light" charset="0"/>
                <a:cs typeface="Calibri Light" charset="0"/>
              </a:rPr>
              <a:t>Международный Автомобильный Салон 2016</a:t>
            </a:r>
          </a:p>
        </p:txBody>
      </p:sp>
      <p:sp>
        <p:nvSpPr>
          <p:cNvPr id="203" name="Text Placeholder 32"/>
          <p:cNvSpPr txBox="1">
            <a:spLocks/>
          </p:cNvSpPr>
          <p:nvPr/>
        </p:nvSpPr>
        <p:spPr>
          <a:xfrm>
            <a:off x="817543" y="13806673"/>
            <a:ext cx="4017980" cy="24396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5400" b="1" dirty="0" smtClean="0">
                <a:latin typeface="Calibri Light" charset="0"/>
                <a:ea typeface="Calibri Light" charset="0"/>
                <a:cs typeface="Calibri Light" charset="0"/>
              </a:rPr>
              <a:t>1 сентября – 1 октября</a:t>
            </a:r>
            <a:endParaRPr lang="ru-RU" sz="5400" b="1" dirty="0">
              <a:latin typeface="Calibri Light" charset="0"/>
              <a:ea typeface="Calibri Light" charset="0"/>
              <a:cs typeface="Calibri Light" charset="0"/>
            </a:endParaRPr>
          </a:p>
          <a:p>
            <a:pPr marL="0" indent="0">
              <a:buNone/>
            </a:pPr>
            <a:r>
              <a:rPr lang="ru-RU" sz="4800" i="1" dirty="0">
                <a:latin typeface="Calibri Light" charset="0"/>
                <a:ea typeface="Calibri Light" charset="0"/>
                <a:cs typeface="Calibri Light" charset="0"/>
              </a:rPr>
              <a:t>Новый набор в команду</a:t>
            </a:r>
          </a:p>
        </p:txBody>
      </p:sp>
      <p:sp>
        <p:nvSpPr>
          <p:cNvPr id="204" name="Text Placeholder 32"/>
          <p:cNvSpPr txBox="1">
            <a:spLocks/>
          </p:cNvSpPr>
          <p:nvPr/>
        </p:nvSpPr>
        <p:spPr>
          <a:xfrm>
            <a:off x="7545013" y="9059201"/>
            <a:ext cx="5619741" cy="24396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5400" b="1" dirty="0" smtClean="0">
                <a:latin typeface="Calibri Light" charset="0"/>
                <a:ea typeface="Calibri Light" charset="0"/>
                <a:cs typeface="Calibri Light" charset="0"/>
              </a:rPr>
              <a:t>9 октября</a:t>
            </a:r>
            <a:endParaRPr lang="ru-RU" sz="5400" b="1" dirty="0">
              <a:latin typeface="Calibri Light" charset="0"/>
              <a:ea typeface="Calibri Light" charset="0"/>
              <a:cs typeface="Calibri Light" charset="0"/>
            </a:endParaRPr>
          </a:p>
          <a:p>
            <a:pPr marL="0" indent="0">
              <a:buNone/>
            </a:pPr>
            <a:r>
              <a:rPr lang="ru-RU" sz="4800" i="1" dirty="0" smtClean="0">
                <a:latin typeface="Calibri Light" charset="0"/>
                <a:ea typeface="Calibri Light" charset="0"/>
                <a:cs typeface="Calibri Light" charset="0"/>
              </a:rPr>
              <a:t>Командой </a:t>
            </a:r>
            <a:r>
              <a:rPr lang="ru-RU" sz="4800" i="1" dirty="0">
                <a:latin typeface="Calibri Light" charset="0"/>
                <a:ea typeface="Calibri Light" charset="0"/>
                <a:cs typeface="Calibri Light" charset="0"/>
              </a:rPr>
              <a:t>организован и проведен "Кубок Мира Автоспорта"</a:t>
            </a:r>
          </a:p>
        </p:txBody>
      </p:sp>
      <p:sp>
        <p:nvSpPr>
          <p:cNvPr id="205" name="Text Placeholder 32"/>
          <p:cNvSpPr txBox="1">
            <a:spLocks/>
          </p:cNvSpPr>
          <p:nvPr/>
        </p:nvSpPr>
        <p:spPr>
          <a:xfrm>
            <a:off x="731618" y="4963779"/>
            <a:ext cx="5580890" cy="22348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5400" b="1" dirty="0" smtClean="0">
                <a:latin typeface="Calibri Light" charset="0"/>
                <a:ea typeface="Calibri Light" charset="0"/>
                <a:cs typeface="Calibri Light" charset="0"/>
              </a:rPr>
              <a:t>22 – 24 октября</a:t>
            </a:r>
            <a:endParaRPr lang="ru-RU" sz="5400" b="1" dirty="0">
              <a:latin typeface="Calibri Light" charset="0"/>
              <a:ea typeface="Calibri Light" charset="0"/>
              <a:cs typeface="Calibri Light" charset="0"/>
            </a:endParaRPr>
          </a:p>
          <a:p>
            <a:pPr marL="0" indent="0">
              <a:buNone/>
            </a:pPr>
            <a:r>
              <a:rPr lang="ru-RU" sz="4800" i="1" dirty="0" smtClean="0">
                <a:latin typeface="Calibri Light" charset="0"/>
                <a:ea typeface="Calibri Light" charset="0"/>
                <a:cs typeface="Calibri Light" charset="0"/>
              </a:rPr>
              <a:t>Этап</a:t>
            </a:r>
            <a:r>
              <a:rPr lang="en-US" sz="4800" i="1" dirty="0" smtClean="0">
                <a:latin typeface="Calibri Light" charset="0"/>
                <a:ea typeface="Calibri Light" charset="0"/>
                <a:cs typeface="Calibri Light" charset="0"/>
              </a:rPr>
              <a:t> </a:t>
            </a:r>
            <a:r>
              <a:rPr lang="en-US" sz="4800" i="1" dirty="0">
                <a:latin typeface="Calibri Light" charset="0"/>
                <a:ea typeface="Calibri Light" charset="0"/>
                <a:cs typeface="Calibri Light" charset="0"/>
              </a:rPr>
              <a:t>«Formula Student Moscow 2016» </a:t>
            </a:r>
          </a:p>
        </p:txBody>
      </p:sp>
      <p:sp>
        <p:nvSpPr>
          <p:cNvPr id="206" name="Text Placeholder 32"/>
          <p:cNvSpPr txBox="1">
            <a:spLocks/>
          </p:cNvSpPr>
          <p:nvPr/>
        </p:nvSpPr>
        <p:spPr>
          <a:xfrm>
            <a:off x="11148112" y="2897688"/>
            <a:ext cx="10778938" cy="24396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5400" b="1" dirty="0" smtClean="0">
                <a:latin typeface="Calibri Light" charset="0"/>
                <a:ea typeface="Calibri Light" charset="0"/>
                <a:cs typeface="Calibri Light" charset="0"/>
              </a:rPr>
              <a:t>21 ноября</a:t>
            </a:r>
            <a:endParaRPr lang="ru-RU" sz="5400" b="1" dirty="0">
              <a:latin typeface="Calibri Light" charset="0"/>
              <a:ea typeface="Calibri Light" charset="0"/>
              <a:cs typeface="Calibri Light" charset="0"/>
            </a:endParaRPr>
          </a:p>
          <a:p>
            <a:pPr marL="0" indent="0">
              <a:buNone/>
            </a:pPr>
            <a:r>
              <a:rPr lang="ru-RU" sz="4800" i="1" dirty="0" smtClean="0">
                <a:latin typeface="Calibri Light" charset="0"/>
                <a:ea typeface="Calibri Light" charset="0"/>
                <a:cs typeface="Calibri Light" charset="0"/>
              </a:rPr>
              <a:t>	Форум </a:t>
            </a:r>
            <a:r>
              <a:rPr lang="ru-RU" sz="4800" i="1" dirty="0">
                <a:latin typeface="Calibri Light" charset="0"/>
                <a:ea typeface="Calibri Light" charset="0"/>
                <a:cs typeface="Calibri Light" charset="0"/>
              </a:rPr>
              <a:t>«Месторождение талантов»</a:t>
            </a:r>
          </a:p>
        </p:txBody>
      </p:sp>
      <p:sp>
        <p:nvSpPr>
          <p:cNvPr id="207" name="Text Placeholder 32"/>
          <p:cNvSpPr txBox="1">
            <a:spLocks/>
          </p:cNvSpPr>
          <p:nvPr/>
        </p:nvSpPr>
        <p:spPr>
          <a:xfrm>
            <a:off x="13336915" y="5302513"/>
            <a:ext cx="7120006" cy="24396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5400" b="1" dirty="0" smtClean="0">
                <a:latin typeface="Calibri Light" charset="0"/>
                <a:ea typeface="Calibri Light" charset="0"/>
                <a:cs typeface="Calibri Light" charset="0"/>
              </a:rPr>
              <a:t>6 декабря</a:t>
            </a:r>
            <a:endParaRPr lang="ru-RU" sz="5400" b="1" dirty="0">
              <a:latin typeface="Calibri Light" charset="0"/>
              <a:ea typeface="Calibri Light" charset="0"/>
              <a:cs typeface="Calibri Light" charset="0"/>
            </a:endParaRPr>
          </a:p>
          <a:p>
            <a:pPr marL="0" indent="0">
              <a:buNone/>
            </a:pPr>
            <a:r>
              <a:rPr lang="ru-RU" sz="4800" i="1" dirty="0">
                <a:latin typeface="Calibri Light" charset="0"/>
                <a:ea typeface="Calibri Light" charset="0"/>
                <a:cs typeface="Calibri Light" charset="0"/>
              </a:rPr>
              <a:t>Выставка </a:t>
            </a:r>
            <a:r>
              <a:rPr lang="en-US" sz="4800" i="1" dirty="0" smtClean="0">
                <a:latin typeface="Calibri Light" charset="0"/>
                <a:ea typeface="Calibri Light" charset="0"/>
                <a:cs typeface="Calibri Light" charset="0"/>
              </a:rPr>
              <a:t>		</a:t>
            </a:r>
            <a:r>
              <a:rPr lang="ru-RU" sz="4800" i="1" dirty="0" smtClean="0">
                <a:latin typeface="Calibri Light" charset="0"/>
                <a:ea typeface="Calibri Light" charset="0"/>
                <a:cs typeface="Calibri Light" charset="0"/>
              </a:rPr>
              <a:t>«</a:t>
            </a:r>
            <a:r>
              <a:rPr lang="en-US" sz="4800" i="1" dirty="0" err="1">
                <a:latin typeface="Calibri Light" charset="0"/>
                <a:ea typeface="Calibri Light" charset="0"/>
                <a:cs typeface="Calibri Light" charset="0"/>
              </a:rPr>
              <a:t>ExpoCityTrans</a:t>
            </a:r>
            <a:r>
              <a:rPr lang="en-US" sz="4800" i="1" dirty="0">
                <a:latin typeface="Calibri Light" charset="0"/>
                <a:ea typeface="Calibri Light" charset="0"/>
                <a:cs typeface="Calibri Light" charset="0"/>
              </a:rPr>
              <a:t> 2016»</a:t>
            </a:r>
          </a:p>
        </p:txBody>
      </p:sp>
      <p:grpSp>
        <p:nvGrpSpPr>
          <p:cNvPr id="229" name="Group 58"/>
          <p:cNvGrpSpPr/>
          <p:nvPr/>
        </p:nvGrpSpPr>
        <p:grpSpPr>
          <a:xfrm>
            <a:off x="30284791" y="449413"/>
            <a:ext cx="15867464" cy="7480472"/>
            <a:chOff x="4237440" y="1017475"/>
            <a:chExt cx="18028116" cy="7664031"/>
          </a:xfrm>
        </p:grpSpPr>
        <p:sp>
          <p:nvSpPr>
            <p:cNvPr id="230" name="TextBox 229"/>
            <p:cNvSpPr txBox="1"/>
            <p:nvPr/>
          </p:nvSpPr>
          <p:spPr>
            <a:xfrm>
              <a:off x="4352873" y="1017475"/>
              <a:ext cx="17912683" cy="26046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9900" dirty="0" smtClean="0">
                  <a:latin typeface="Impact" charset="0"/>
                  <a:ea typeface="Impact" charset="0"/>
                  <a:cs typeface="Impact" charset="0"/>
                </a:rPr>
                <a:t>Мероприятия</a:t>
              </a:r>
              <a:endParaRPr lang="en-US" sz="19900" dirty="0">
                <a:latin typeface="Impact" charset="0"/>
                <a:ea typeface="Impact" charset="0"/>
                <a:cs typeface="Impact" charset="0"/>
              </a:endParaRPr>
            </a:p>
          </p:txBody>
        </p:sp>
        <p:sp>
          <p:nvSpPr>
            <p:cNvPr id="231" name="Rectangle 60"/>
            <p:cNvSpPr/>
            <p:nvPr/>
          </p:nvSpPr>
          <p:spPr>
            <a:xfrm>
              <a:off x="4237440" y="3856974"/>
              <a:ext cx="17191238" cy="48245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6000" dirty="0">
                  <a:latin typeface="Calibri Light" charset="0"/>
                  <a:ea typeface="Calibri Light" charset="0"/>
                  <a:cs typeface="Calibri Light" charset="0"/>
                </a:rPr>
                <a:t>В сезоне 2016/2017 годов </a:t>
              </a:r>
              <a:r>
                <a:rPr lang="ru-RU" sz="6000" dirty="0" smtClean="0">
                  <a:latin typeface="Calibri Light" charset="0"/>
                  <a:ea typeface="Calibri Light" charset="0"/>
                  <a:cs typeface="Calibri Light" charset="0"/>
                </a:rPr>
                <a:t>команда </a:t>
              </a:r>
              <a:r>
                <a:rPr lang="en-US" sz="6000" dirty="0" smtClean="0">
                  <a:latin typeface="Calibri Light" charset="0"/>
                  <a:ea typeface="Calibri Light" charset="0"/>
                  <a:cs typeface="Calibri Light" charset="0"/>
                </a:rPr>
                <a:t>Bauman Racing </a:t>
              </a:r>
              <a:r>
                <a:rPr lang="ru-RU" sz="6000" dirty="0" smtClean="0">
                  <a:latin typeface="Calibri Light" charset="0"/>
                  <a:ea typeface="Calibri Light" charset="0"/>
                  <a:cs typeface="Calibri Light" charset="0"/>
                </a:rPr>
                <a:t>приняла участие в 3 </a:t>
              </a:r>
              <a:r>
                <a:rPr lang="ru-RU" sz="6000" dirty="0">
                  <a:latin typeface="Calibri Light" charset="0"/>
                  <a:ea typeface="Calibri Light" charset="0"/>
                  <a:cs typeface="Calibri Light" charset="0"/>
                </a:rPr>
                <a:t>этапах </a:t>
              </a:r>
              <a:r>
                <a:rPr lang="ru-RU" sz="6000" dirty="0" smtClean="0">
                  <a:latin typeface="Calibri Light" charset="0"/>
                  <a:ea typeface="Calibri Light" charset="0"/>
                  <a:cs typeface="Calibri Light" charset="0"/>
                </a:rPr>
                <a:t>«</a:t>
              </a:r>
              <a:r>
                <a:rPr lang="en-US" sz="6000" dirty="0" smtClean="0">
                  <a:latin typeface="Calibri Light" charset="0"/>
                  <a:ea typeface="Calibri Light" charset="0"/>
                  <a:cs typeface="Calibri Light" charset="0"/>
                </a:rPr>
                <a:t>Formula Student</a:t>
              </a:r>
              <a:r>
                <a:rPr lang="ru-RU" sz="6000" dirty="0" smtClean="0">
                  <a:latin typeface="Calibri Light" charset="0"/>
                  <a:ea typeface="Calibri Light" charset="0"/>
                  <a:cs typeface="Calibri Light" charset="0"/>
                </a:rPr>
                <a:t>», </a:t>
              </a:r>
              <a:r>
                <a:rPr lang="ru-RU" sz="6000" dirty="0">
                  <a:latin typeface="Calibri Light" charset="0"/>
                  <a:ea typeface="Calibri Light" charset="0"/>
                  <a:cs typeface="Calibri Light" charset="0"/>
                </a:rPr>
                <a:t>более </a:t>
              </a:r>
              <a:r>
                <a:rPr lang="ru-RU" sz="6000" dirty="0" smtClean="0">
                  <a:latin typeface="Calibri Light" charset="0"/>
                  <a:ea typeface="Calibri Light" charset="0"/>
                  <a:cs typeface="Calibri Light" charset="0"/>
                </a:rPr>
                <a:t>чем 12 </a:t>
              </a:r>
              <a:r>
                <a:rPr lang="ru-RU" sz="6000" dirty="0">
                  <a:latin typeface="Calibri Light" charset="0"/>
                  <a:ea typeface="Calibri Light" charset="0"/>
                  <a:cs typeface="Calibri Light" charset="0"/>
                </a:rPr>
                <a:t>выставках</a:t>
              </a:r>
              <a:r>
                <a:rPr lang="ru-RU" sz="6000" dirty="0" smtClean="0">
                  <a:latin typeface="Calibri Light" charset="0"/>
                  <a:ea typeface="Calibri Light" charset="0"/>
                  <a:cs typeface="Calibri Light" charset="0"/>
                </a:rPr>
                <a:t>, 2 </a:t>
              </a:r>
              <a:r>
                <a:rPr lang="ru-RU" sz="6000" dirty="0">
                  <a:latin typeface="Calibri Light" charset="0"/>
                  <a:ea typeface="Calibri Light" charset="0"/>
                  <a:cs typeface="Calibri Light" charset="0"/>
                </a:rPr>
                <a:t>спонсорских проектах и организовала </a:t>
              </a:r>
              <a:r>
                <a:rPr lang="ru-RU" sz="6000" dirty="0" smtClean="0">
                  <a:latin typeface="Calibri Light" charset="0"/>
                  <a:ea typeface="Calibri Light" charset="0"/>
                  <a:cs typeface="Calibri Light" charset="0"/>
                </a:rPr>
                <a:t>3 собственных </a:t>
              </a:r>
              <a:r>
                <a:rPr lang="ru-RU" sz="6000" dirty="0">
                  <a:latin typeface="Calibri Light" charset="0"/>
                  <a:ea typeface="Calibri Light" charset="0"/>
                  <a:cs typeface="Calibri Light" charset="0"/>
                </a:rPr>
                <a:t>мероприятия. </a:t>
              </a:r>
              <a:endParaRPr lang="en-US" sz="6000" dirty="0"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</p:grpSp>
      <p:cxnSp>
        <p:nvCxnSpPr>
          <p:cNvPr id="233" name="Straight Connector 61"/>
          <p:cNvCxnSpPr/>
          <p:nvPr/>
        </p:nvCxnSpPr>
        <p:spPr>
          <a:xfrm>
            <a:off x="29296787" y="540458"/>
            <a:ext cx="0" cy="6915332"/>
          </a:xfrm>
          <a:prstGeom prst="line">
            <a:avLst/>
          </a:prstGeom>
          <a:ln>
            <a:solidFill>
              <a:srgbClr val="7879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Rectangle 19"/>
          <p:cNvSpPr/>
          <p:nvPr/>
        </p:nvSpPr>
        <p:spPr>
          <a:xfrm rot="16200000">
            <a:off x="26850513" y="6375610"/>
            <a:ext cx="1069211" cy="493200"/>
          </a:xfrm>
          <a:prstGeom prst="rect">
            <a:avLst/>
          </a:prstGeom>
          <a:solidFill>
            <a:srgbClr val="4B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00">
              <a:solidFill>
                <a:schemeClr val="tx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11" name="Block Arc 8"/>
          <p:cNvSpPr/>
          <p:nvPr/>
        </p:nvSpPr>
        <p:spPr>
          <a:xfrm flipH="1">
            <a:off x="23391836" y="4555841"/>
            <a:ext cx="3145678" cy="3562534"/>
          </a:xfrm>
          <a:prstGeom prst="blockArc">
            <a:avLst>
              <a:gd name="adj1" fmla="val 15972449"/>
              <a:gd name="adj2" fmla="val 21520538"/>
              <a:gd name="adj3" fmla="val 15633"/>
            </a:avLst>
          </a:prstGeom>
          <a:solidFill>
            <a:srgbClr val="4B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00">
              <a:solidFill>
                <a:schemeClr val="tx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47" name="Oval 46"/>
          <p:cNvSpPr>
            <a:spLocks noChangeAspect="1"/>
          </p:cNvSpPr>
          <p:nvPr/>
        </p:nvSpPr>
        <p:spPr>
          <a:xfrm flipH="1">
            <a:off x="24475534" y="3730293"/>
            <a:ext cx="2247957" cy="2247957"/>
          </a:xfrm>
          <a:prstGeom prst="ellipse">
            <a:avLst/>
          </a:prstGeom>
          <a:solidFill>
            <a:srgbClr val="05B0D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r>
              <a:rPr lang="ru-RU" sz="8800" dirty="0" smtClean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rPr>
              <a:t>15</a:t>
            </a:r>
            <a:endParaRPr lang="id-ID" sz="8800" dirty="0">
              <a:solidFill>
                <a:schemeClr val="bg1"/>
              </a:solidFill>
              <a:latin typeface="Impact" charset="0"/>
              <a:ea typeface="Impact" charset="0"/>
              <a:cs typeface="Impac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497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863">
        <p14:pan dir="u"/>
      </p:transition>
    </mc:Choice>
    <mc:Fallback xmlns="">
      <p:transition spd="slow" advTm="86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 flipH="1">
            <a:off x="17023171" y="4521047"/>
            <a:ext cx="24063873" cy="15652586"/>
            <a:chOff x="4023468" y="1783292"/>
            <a:chExt cx="6230146" cy="4052462"/>
          </a:xfrm>
          <a:solidFill>
            <a:srgbClr val="05B0D7"/>
          </a:solidFill>
        </p:grpSpPr>
        <p:cxnSp>
          <p:nvCxnSpPr>
            <p:cNvPr id="20" name="Straight Connector 19"/>
            <p:cNvCxnSpPr/>
            <p:nvPr/>
          </p:nvCxnSpPr>
          <p:spPr>
            <a:xfrm flipH="1">
              <a:off x="6036728" y="1783292"/>
              <a:ext cx="0" cy="3896794"/>
            </a:xfrm>
            <a:prstGeom prst="line">
              <a:avLst/>
            </a:prstGeom>
            <a:grpFill/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21" name="Group 20"/>
            <p:cNvGrpSpPr/>
            <p:nvPr/>
          </p:nvGrpSpPr>
          <p:grpSpPr>
            <a:xfrm>
              <a:off x="4023468" y="3970068"/>
              <a:ext cx="1691059" cy="1710017"/>
              <a:chOff x="3729492" y="3739997"/>
              <a:chExt cx="1755581" cy="1775263"/>
            </a:xfrm>
            <a:grpFill/>
          </p:grpSpPr>
          <p:cxnSp>
            <p:nvCxnSpPr>
              <p:cNvPr id="50" name="Straight Connector 49"/>
              <p:cNvCxnSpPr/>
              <p:nvPr/>
            </p:nvCxnSpPr>
            <p:spPr>
              <a:xfrm flipH="1">
                <a:off x="5484678" y="3739997"/>
                <a:ext cx="0" cy="1775263"/>
              </a:xfrm>
              <a:prstGeom prst="line">
                <a:avLst/>
              </a:prstGeom>
              <a:grpFill/>
              <a:ln>
                <a:solidFill>
                  <a:schemeClr val="accent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3729492" y="3739997"/>
                <a:ext cx="1755581" cy="0"/>
              </a:xfrm>
              <a:prstGeom prst="line">
                <a:avLst/>
              </a:prstGeom>
              <a:grpFill/>
              <a:ln>
                <a:solidFill>
                  <a:schemeClr val="accent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" name="Group 21"/>
            <p:cNvGrpSpPr/>
            <p:nvPr/>
          </p:nvGrpSpPr>
          <p:grpSpPr>
            <a:xfrm>
              <a:off x="6187465" y="2724973"/>
              <a:ext cx="1285969" cy="2955113"/>
              <a:chOff x="5976054" y="2447395"/>
              <a:chExt cx="1335035" cy="3067865"/>
            </a:xfrm>
            <a:grpFill/>
          </p:grpSpPr>
          <p:cxnSp>
            <p:nvCxnSpPr>
              <p:cNvPr id="47" name="Straight Connector 46"/>
              <p:cNvCxnSpPr/>
              <p:nvPr/>
            </p:nvCxnSpPr>
            <p:spPr>
              <a:xfrm>
                <a:off x="5986328" y="2933575"/>
                <a:ext cx="0" cy="2581685"/>
              </a:xfrm>
              <a:prstGeom prst="line">
                <a:avLst/>
              </a:prstGeom>
              <a:grpFill/>
              <a:ln>
                <a:solidFill>
                  <a:schemeClr val="accent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5976054" y="2933575"/>
                <a:ext cx="1335035" cy="0"/>
              </a:xfrm>
              <a:prstGeom prst="line">
                <a:avLst/>
              </a:prstGeom>
              <a:grpFill/>
              <a:ln>
                <a:solidFill>
                  <a:schemeClr val="accent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 flipH="1">
                <a:off x="7311089" y="2447395"/>
                <a:ext cx="0" cy="487177"/>
              </a:xfrm>
              <a:prstGeom prst="line">
                <a:avLst/>
              </a:prstGeom>
              <a:grpFill/>
              <a:ln>
                <a:solidFill>
                  <a:schemeClr val="accent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" name="Group 22"/>
            <p:cNvGrpSpPr/>
            <p:nvPr/>
          </p:nvGrpSpPr>
          <p:grpSpPr>
            <a:xfrm>
              <a:off x="4435475" y="3076088"/>
              <a:ext cx="1442224" cy="2603999"/>
              <a:chOff x="4157215" y="2811906"/>
              <a:chExt cx="1497251" cy="2703354"/>
            </a:xfrm>
            <a:grpFill/>
          </p:grpSpPr>
          <p:cxnSp>
            <p:nvCxnSpPr>
              <p:cNvPr id="44" name="Straight Connector 43"/>
              <p:cNvCxnSpPr/>
              <p:nvPr/>
            </p:nvCxnSpPr>
            <p:spPr>
              <a:xfrm>
                <a:off x="5654466" y="3461902"/>
                <a:ext cx="0" cy="2053358"/>
              </a:xfrm>
              <a:prstGeom prst="line">
                <a:avLst/>
              </a:prstGeom>
              <a:grpFill/>
              <a:ln>
                <a:solidFill>
                  <a:schemeClr val="accent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>
              <a:xfrm>
                <a:off x="4157215" y="3461902"/>
                <a:ext cx="1497251" cy="0"/>
              </a:xfrm>
              <a:prstGeom prst="line">
                <a:avLst/>
              </a:prstGeom>
              <a:grpFill/>
              <a:ln>
                <a:solidFill>
                  <a:schemeClr val="accent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>
                <a:off x="4157215" y="2811906"/>
                <a:ext cx="0" cy="649996"/>
              </a:xfrm>
              <a:prstGeom prst="line">
                <a:avLst/>
              </a:prstGeom>
              <a:grpFill/>
              <a:ln>
                <a:solidFill>
                  <a:schemeClr val="accent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" name="Group 23"/>
            <p:cNvGrpSpPr/>
            <p:nvPr/>
          </p:nvGrpSpPr>
          <p:grpSpPr>
            <a:xfrm>
              <a:off x="6346426" y="3702196"/>
              <a:ext cx="3907188" cy="2133558"/>
              <a:chOff x="6141079" y="3461904"/>
              <a:chExt cx="4056266" cy="2214964"/>
            </a:xfrm>
            <a:grpFill/>
          </p:grpSpPr>
          <p:cxnSp>
            <p:nvCxnSpPr>
              <p:cNvPr id="41" name="Straight Connector 40"/>
              <p:cNvCxnSpPr/>
              <p:nvPr/>
            </p:nvCxnSpPr>
            <p:spPr>
              <a:xfrm>
                <a:off x="6144413" y="4224417"/>
                <a:ext cx="0" cy="1290843"/>
              </a:xfrm>
              <a:prstGeom prst="line">
                <a:avLst/>
              </a:prstGeom>
              <a:grpFill/>
              <a:ln>
                <a:solidFill>
                  <a:schemeClr val="accent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>
                <a:off x="6141079" y="4224417"/>
                <a:ext cx="2340017" cy="0"/>
              </a:xfrm>
              <a:prstGeom prst="line">
                <a:avLst/>
              </a:prstGeom>
              <a:grpFill/>
              <a:ln>
                <a:solidFill>
                  <a:schemeClr val="accent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 flipH="1">
                <a:off x="8481096" y="3461904"/>
                <a:ext cx="0" cy="762513"/>
              </a:xfrm>
              <a:prstGeom prst="line">
                <a:avLst/>
              </a:prstGeom>
              <a:grpFill/>
              <a:ln>
                <a:solidFill>
                  <a:schemeClr val="accent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59" name="Straight Connector 41"/>
              <p:cNvCxnSpPr/>
              <p:nvPr/>
            </p:nvCxnSpPr>
            <p:spPr>
              <a:xfrm>
                <a:off x="6300849" y="4386025"/>
                <a:ext cx="3896496" cy="0"/>
              </a:xfrm>
              <a:prstGeom prst="line">
                <a:avLst/>
              </a:prstGeom>
              <a:grpFill/>
              <a:ln>
                <a:solidFill>
                  <a:schemeClr val="accent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60" name="Straight Connector 40"/>
              <p:cNvCxnSpPr/>
              <p:nvPr/>
            </p:nvCxnSpPr>
            <p:spPr>
              <a:xfrm>
                <a:off x="6300849" y="4386025"/>
                <a:ext cx="0" cy="1290843"/>
              </a:xfrm>
              <a:prstGeom prst="line">
                <a:avLst/>
              </a:prstGeom>
              <a:grpFill/>
              <a:ln>
                <a:solidFill>
                  <a:schemeClr val="accent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61" name="Straight Connector 42"/>
              <p:cNvCxnSpPr/>
              <p:nvPr/>
            </p:nvCxnSpPr>
            <p:spPr>
              <a:xfrm flipH="1">
                <a:off x="10197345" y="3537804"/>
                <a:ext cx="0" cy="848221"/>
              </a:xfrm>
              <a:prstGeom prst="line">
                <a:avLst/>
              </a:prstGeom>
              <a:grpFill/>
              <a:ln>
                <a:solidFill>
                  <a:schemeClr val="accent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pic>
        <p:nvPicPr>
          <p:cNvPr id="93" name="Picture 9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56481" y="15725155"/>
            <a:ext cx="13503929" cy="8128578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>
                <a:solidFill>
                  <a:schemeClr val="tx1"/>
                </a:solidFill>
              </a:rPr>
              <a:t>12</a:t>
            </a:fld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390389" y="18859371"/>
            <a:ext cx="21332377" cy="3932516"/>
            <a:chOff x="805788" y="896239"/>
            <a:chExt cx="7222819" cy="1262087"/>
          </a:xfrm>
        </p:grpSpPr>
        <p:sp>
          <p:nvSpPr>
            <p:cNvPr id="4" name="TextBox 3"/>
            <p:cNvSpPr txBox="1"/>
            <p:nvPr/>
          </p:nvSpPr>
          <p:spPr>
            <a:xfrm>
              <a:off x="805788" y="896239"/>
              <a:ext cx="7222819" cy="855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>
                <a:lnSpc>
                  <a:spcPct val="70000"/>
                </a:lnSpc>
              </a:pPr>
              <a:r>
                <a:rPr lang="ru-RU" sz="23900" dirty="0" smtClean="0">
                  <a:latin typeface="Impact" charset="0"/>
                  <a:ea typeface="Impact" charset="0"/>
                  <a:cs typeface="Impact" charset="0"/>
                </a:rPr>
                <a:t>О нас пишут</a:t>
              </a:r>
              <a:endParaRPr lang="en-US" sz="23900" dirty="0">
                <a:latin typeface="Impact" charset="0"/>
                <a:ea typeface="Impact" charset="0"/>
                <a:cs typeface="Impact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805788" y="1737537"/>
              <a:ext cx="7059837" cy="4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>
                <a:lnSpc>
                  <a:spcPct val="120000"/>
                </a:lnSpc>
              </a:pPr>
              <a:r>
                <a:rPr lang="ru-RU" sz="6600" dirty="0" smtClean="0">
                  <a:latin typeface="Calibri Light" charset="0"/>
                  <a:ea typeface="Calibri Light" charset="0"/>
                  <a:cs typeface="Calibri Light" charset="0"/>
                </a:rPr>
                <a:t>В СМИ публикуются множество статей про нашу команду.</a:t>
              </a:r>
            </a:p>
          </p:txBody>
        </p:sp>
      </p:grpSp>
      <p:pic>
        <p:nvPicPr>
          <p:cNvPr id="6" name="Рисунок 5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Рисунок 13">
            <a:hlinkClick r:id="rId4"/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73295" y="9561414"/>
            <a:ext cx="6034634" cy="2341798"/>
          </a:xfrm>
          <a:prstGeom prst="rect">
            <a:avLst/>
          </a:prstGeom>
        </p:spPr>
      </p:pic>
      <p:pic>
        <p:nvPicPr>
          <p:cNvPr id="15" name="Рисунок 14">
            <a:hlinkClick r:id="rId7"/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3968" y="5058256"/>
            <a:ext cx="4682468" cy="2663679"/>
          </a:xfrm>
          <a:prstGeom prst="rect">
            <a:avLst/>
          </a:prstGeom>
        </p:spPr>
      </p:pic>
      <p:pic>
        <p:nvPicPr>
          <p:cNvPr id="16" name="Рисунок 15">
            <a:hlinkClick r:id="rId9"/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27800" y="7912402"/>
            <a:ext cx="5464622" cy="1369370"/>
          </a:xfrm>
          <a:prstGeom prst="rect">
            <a:avLst/>
          </a:prstGeom>
        </p:spPr>
      </p:pic>
      <p:pic>
        <p:nvPicPr>
          <p:cNvPr id="52" name="Рисунок 51">
            <a:hlinkClick r:id="rId11"/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31560" y="449808"/>
            <a:ext cx="6430559" cy="1356446"/>
          </a:xfrm>
          <a:prstGeom prst="rect">
            <a:avLst/>
          </a:prstGeom>
        </p:spPr>
      </p:pic>
      <p:pic>
        <p:nvPicPr>
          <p:cNvPr id="53" name="Рисунок 52">
            <a:hlinkClick r:id="rId13"/>
          </p:cNvPr>
          <p:cNvPicPr>
            <a:picLocks noChangeAspect="1"/>
          </p:cNvPicPr>
          <p:nvPr/>
        </p:nvPicPr>
        <p:blipFill>
          <a:blip r:embed="rId1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27811" y="2195868"/>
            <a:ext cx="6004732" cy="1847610"/>
          </a:xfrm>
          <a:prstGeom prst="rect">
            <a:avLst/>
          </a:prstGeom>
        </p:spPr>
      </p:pic>
      <p:pic>
        <p:nvPicPr>
          <p:cNvPr id="54" name="Рисунок 53">
            <a:hlinkClick r:id="rId15"/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59250" y="8666025"/>
            <a:ext cx="5504456" cy="1709392"/>
          </a:xfrm>
          <a:prstGeom prst="rect">
            <a:avLst/>
          </a:prstGeom>
        </p:spPr>
      </p:pic>
      <p:pic>
        <p:nvPicPr>
          <p:cNvPr id="55" name="Рисунок 54">
            <a:hlinkClick r:id="rId17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31560" y="2392050"/>
            <a:ext cx="5705475" cy="1323975"/>
          </a:xfrm>
          <a:prstGeom prst="rect">
            <a:avLst/>
          </a:prstGeom>
        </p:spPr>
      </p:pic>
      <p:pic>
        <p:nvPicPr>
          <p:cNvPr id="56" name="Рисунок 55">
            <a:hlinkClick r:id="rId19"/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94161" y="5841756"/>
            <a:ext cx="6034634" cy="1997794"/>
          </a:xfrm>
          <a:prstGeom prst="rect">
            <a:avLst/>
          </a:prstGeom>
        </p:spPr>
      </p:pic>
      <p:pic>
        <p:nvPicPr>
          <p:cNvPr id="57" name="Рисунок 56">
            <a:hlinkClick r:id="rId21"/>
          </p:cNvPr>
          <p:cNvPicPr>
            <a:picLocks noChangeAspect="1"/>
          </p:cNvPicPr>
          <p:nvPr/>
        </p:nvPicPr>
        <p:blipFill>
          <a:blip r:embed="rId22" cstate="email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53681" y="10676051"/>
            <a:ext cx="5206679" cy="1115717"/>
          </a:xfrm>
          <a:prstGeom prst="rect">
            <a:avLst/>
          </a:prstGeom>
        </p:spPr>
      </p:pic>
      <p:pic>
        <p:nvPicPr>
          <p:cNvPr id="58" name="Рисунок 57">
            <a:hlinkClick r:id="rId24"/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03814" y="5741244"/>
            <a:ext cx="6893625" cy="2329700"/>
          </a:xfrm>
          <a:prstGeom prst="rect">
            <a:avLst/>
          </a:prstGeom>
        </p:spPr>
      </p:pic>
      <p:pic>
        <p:nvPicPr>
          <p:cNvPr id="1026" name="Picture 2" descr="https://pp.userapi.com/c837428/v837428895/4ba99/7uvPng_6Jwk.jpg">
            <a:hlinkClick r:id="rId26"/>
          </p:cNvPr>
          <p:cNvPicPr>
            <a:picLocks noChangeAspect="1" noChangeArrowheads="1"/>
          </p:cNvPicPr>
          <p:nvPr/>
        </p:nvPicPr>
        <p:blipFill rotWithShape="1"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260807" y="3013015"/>
            <a:ext cx="5459609" cy="547852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Изображение 9">
            <a:hlinkClick r:id="rId28"/>
          </p:cNvPr>
          <p:cNvPicPr>
            <a:picLocks noChangeAspect="1"/>
          </p:cNvPicPr>
          <p:nvPr/>
        </p:nvPicPr>
        <p:blipFill rotWithShape="1"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894161" y="2195868"/>
            <a:ext cx="6034634" cy="3168183"/>
          </a:xfrm>
          <a:prstGeom prst="rect">
            <a:avLst/>
          </a:prstGeom>
        </p:spPr>
      </p:pic>
      <p:pic>
        <p:nvPicPr>
          <p:cNvPr id="3" name="Изображение 2">
            <a:hlinkClick r:id="rId30"/>
          </p:cNvPr>
          <p:cNvPicPr>
            <a:picLocks noChangeAspect="1"/>
          </p:cNvPicPr>
          <p:nvPr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96514" y="10974844"/>
            <a:ext cx="3818638" cy="3818638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7629" y="3266862"/>
            <a:ext cx="4653671" cy="6806862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389732" y="10254217"/>
            <a:ext cx="8921102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20000"/>
              </a:lnSpc>
            </a:pPr>
            <a:r>
              <a:rPr lang="ru-RU" sz="7200" dirty="0">
                <a:latin typeface="Calibri Light" charset="0"/>
                <a:ea typeface="Calibri Light" charset="0"/>
                <a:cs typeface="Calibri Light" charset="0"/>
              </a:rPr>
              <a:t>Кликните на картинку, чтобы перейти к публикации.</a:t>
            </a:r>
            <a:endParaRPr lang="en-US" sz="720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19" name="Изображение 18">
            <a:hlinkClick r:id="rId33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92528" y="4516360"/>
            <a:ext cx="6625532" cy="80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122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60">
        <p14:warp dir="in"/>
      </p:transition>
    </mc:Choice>
    <mc:Fallback xmlns="">
      <p:transition spd="slow" advTm="1060">
        <p:fade/>
      </p:transition>
    </mc:Fallback>
  </mc:AlternateContent>
  <p:timing>
    <p:tnLst>
      <p:par>
        <p:cTn id="1" dur="indefinite" restart="never" nodeType="tmRoot"/>
      </p:par>
    </p:tnLst>
  </p:timing>
  <p:extLst mod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>
                <a:solidFill>
                  <a:schemeClr val="tx1"/>
                </a:solidFill>
              </a:rPr>
              <a:t>13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1875029" y="2365339"/>
            <a:ext cx="14941934" cy="5977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23900" dirty="0" smtClean="0">
                <a:latin typeface="Impact" charset="0"/>
                <a:ea typeface="Impact" charset="0"/>
                <a:cs typeface="Impact" charset="0"/>
              </a:rPr>
              <a:t>НАШИ</a:t>
            </a:r>
          </a:p>
          <a:p>
            <a:pPr>
              <a:lnSpc>
                <a:spcPct val="80000"/>
              </a:lnSpc>
            </a:pPr>
            <a:r>
              <a:rPr lang="ru-RU" sz="23900" dirty="0" smtClean="0">
                <a:latin typeface="Impact" charset="0"/>
                <a:ea typeface="Impact" charset="0"/>
                <a:cs typeface="Impact" charset="0"/>
              </a:rPr>
              <a:t>ПАРТНЕРЫ</a:t>
            </a:r>
            <a:endParaRPr lang="en-US" sz="23900" dirty="0">
              <a:latin typeface="Impact" charset="0"/>
              <a:ea typeface="Impact" charset="0"/>
              <a:cs typeface="Impact" charset="0"/>
            </a:endParaRPr>
          </a:p>
        </p:txBody>
      </p:sp>
      <p:pic>
        <p:nvPicPr>
          <p:cNvPr id="4" name="Изображение 3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3361" y="647251"/>
            <a:ext cx="11527588" cy="3492859"/>
          </a:xfrm>
          <a:prstGeom prst="rect">
            <a:avLst/>
          </a:prstGeom>
        </p:spPr>
      </p:pic>
      <p:pic>
        <p:nvPicPr>
          <p:cNvPr id="5" name="Изображение 4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85516" y="807856"/>
            <a:ext cx="6885737" cy="3067144"/>
          </a:xfrm>
          <a:prstGeom prst="rect">
            <a:avLst/>
          </a:prstGeom>
        </p:spPr>
      </p:pic>
      <p:pic>
        <p:nvPicPr>
          <p:cNvPr id="6" name="Изображение 5">
            <a:hlinkClick r:id="rId6"/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88127" y="720065"/>
            <a:ext cx="8514280" cy="3755175"/>
          </a:xfrm>
          <a:prstGeom prst="rect">
            <a:avLst/>
          </a:prstGeom>
        </p:spPr>
      </p:pic>
      <p:pic>
        <p:nvPicPr>
          <p:cNvPr id="10" name="Изображение 9">
            <a:hlinkClick r:id="rId8"/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3361" y="4737610"/>
            <a:ext cx="4626490" cy="5169263"/>
          </a:xfrm>
          <a:prstGeom prst="rect">
            <a:avLst/>
          </a:prstGeom>
        </p:spPr>
      </p:pic>
      <p:pic>
        <p:nvPicPr>
          <p:cNvPr id="11" name="Изображение 10">
            <a:hlinkClick r:id="rId10"/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81690" y="14456370"/>
            <a:ext cx="2797273" cy="4006164"/>
          </a:xfrm>
          <a:prstGeom prst="rect">
            <a:avLst/>
          </a:prstGeom>
        </p:spPr>
      </p:pic>
      <p:pic>
        <p:nvPicPr>
          <p:cNvPr id="12" name="Изображение 11">
            <a:hlinkClick r:id="rId12"/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11648" y="4737610"/>
            <a:ext cx="7671585" cy="1825837"/>
          </a:xfrm>
          <a:prstGeom prst="rect">
            <a:avLst/>
          </a:prstGeom>
        </p:spPr>
      </p:pic>
      <p:pic>
        <p:nvPicPr>
          <p:cNvPr id="30" name="Изображение 29">
            <a:hlinkClick r:id="rId14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70191" y="14415817"/>
            <a:ext cx="5058540" cy="3911937"/>
          </a:xfrm>
          <a:prstGeom prst="rect">
            <a:avLst/>
          </a:prstGeom>
        </p:spPr>
      </p:pic>
      <p:pic>
        <p:nvPicPr>
          <p:cNvPr id="32" name="Изображение 31">
            <a:hlinkClick r:id="rId16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2358170" y="10456043"/>
            <a:ext cx="9587430" cy="2907863"/>
          </a:xfrm>
          <a:prstGeom prst="rect">
            <a:avLst/>
          </a:prstGeom>
        </p:spPr>
      </p:pic>
      <p:pic>
        <p:nvPicPr>
          <p:cNvPr id="34" name="Изображение 33">
            <a:hlinkClick r:id="rId18"/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00201" y="10281560"/>
            <a:ext cx="5981489" cy="3120388"/>
          </a:xfrm>
          <a:prstGeom prst="rect">
            <a:avLst/>
          </a:prstGeom>
        </p:spPr>
      </p:pic>
      <p:pic>
        <p:nvPicPr>
          <p:cNvPr id="37" name="Изображение 36">
            <a:hlinkClick r:id="rId20"/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8192" y="16700285"/>
            <a:ext cx="8922936" cy="1762249"/>
          </a:xfrm>
          <a:prstGeom prst="rect">
            <a:avLst/>
          </a:prstGeom>
        </p:spPr>
      </p:pic>
      <p:pic>
        <p:nvPicPr>
          <p:cNvPr id="39" name="Изображение 38">
            <a:hlinkClick r:id="rId22"/>
          </p:cNvPr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34620" y="14108661"/>
            <a:ext cx="4353873" cy="4353873"/>
          </a:xfrm>
          <a:prstGeom prst="rect">
            <a:avLst/>
          </a:prstGeom>
        </p:spPr>
      </p:pic>
      <p:pic>
        <p:nvPicPr>
          <p:cNvPr id="40" name="Изображение 39">
            <a:hlinkClick r:id="rId24"/>
          </p:cNvPr>
          <p:cNvPicPr>
            <a:picLocks noChangeAspect="1"/>
          </p:cNvPicPr>
          <p:nvPr/>
        </p:nvPicPr>
        <p:blipFill rotWithShape="1"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053520" y="19080266"/>
            <a:ext cx="9586261" cy="3106387"/>
          </a:xfrm>
          <a:prstGeom prst="rect">
            <a:avLst/>
          </a:prstGeom>
        </p:spPr>
      </p:pic>
      <p:pic>
        <p:nvPicPr>
          <p:cNvPr id="43" name="Изображение 42">
            <a:hlinkClick r:id="rId26"/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5511556" y="5889532"/>
            <a:ext cx="4890851" cy="2757487"/>
          </a:xfrm>
          <a:prstGeom prst="rect">
            <a:avLst/>
          </a:prstGeom>
        </p:spPr>
      </p:pic>
      <p:pic>
        <p:nvPicPr>
          <p:cNvPr id="44" name="Изображение 43">
            <a:hlinkClick r:id="rId28"/>
          </p:cNvPr>
          <p:cNvPicPr>
            <a:picLocks noChangeAspect="1"/>
          </p:cNvPicPr>
          <p:nvPr/>
        </p:nvPicPr>
        <p:blipFill rotWithShape="1"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373"/>
          <a:stretch/>
        </p:blipFill>
        <p:spPr>
          <a:xfrm>
            <a:off x="1356286" y="13527679"/>
            <a:ext cx="6108544" cy="2420815"/>
          </a:xfrm>
          <a:prstGeom prst="rect">
            <a:avLst/>
          </a:prstGeom>
        </p:spPr>
      </p:pic>
      <p:pic>
        <p:nvPicPr>
          <p:cNvPr id="45" name="Изображение 44">
            <a:hlinkClick r:id="rId30"/>
          </p:cNvPr>
          <p:cNvPicPr>
            <a:picLocks noChangeAspect="1"/>
          </p:cNvPicPr>
          <p:nvPr/>
        </p:nvPicPr>
        <p:blipFill rotWithShape="1"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12403" y="22919280"/>
            <a:ext cx="4060023" cy="2739304"/>
          </a:xfrm>
          <a:prstGeom prst="rect">
            <a:avLst/>
          </a:prstGeom>
        </p:spPr>
      </p:pic>
      <p:pic>
        <p:nvPicPr>
          <p:cNvPr id="46" name="Изображение 45">
            <a:hlinkClick r:id="rId32"/>
          </p:cNvPr>
          <p:cNvPicPr>
            <a:picLocks noChangeAspect="1"/>
          </p:cNvPicPr>
          <p:nvPr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42993" y="10025869"/>
            <a:ext cx="3212571" cy="3454377"/>
          </a:xfrm>
          <a:prstGeom prst="rect">
            <a:avLst/>
          </a:prstGeom>
        </p:spPr>
      </p:pic>
      <p:pic>
        <p:nvPicPr>
          <p:cNvPr id="47" name="Изображение 46">
            <a:hlinkClick r:id="rId34"/>
          </p:cNvPr>
          <p:cNvPicPr>
            <a:picLocks noChangeAspect="1"/>
          </p:cNvPicPr>
          <p:nvPr/>
        </p:nvPicPr>
        <p:blipFill>
          <a:blip r:embed="rId35">
            <a:extLst>
              <a:ext uri="{BEBA8EAE-BF5A-486C-A8C5-ECC9F3942E4B}">
                <a14:imgProps xmlns:a14="http://schemas.microsoft.com/office/drawing/2010/main">
                  <a14:imgLayer r:embed="rId3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958910" y="22607670"/>
            <a:ext cx="5827393" cy="2247708"/>
          </a:xfrm>
          <a:prstGeom prst="rect">
            <a:avLst/>
          </a:prstGeom>
        </p:spPr>
      </p:pic>
      <p:pic>
        <p:nvPicPr>
          <p:cNvPr id="49" name="Изображение 48">
            <a:hlinkClick r:id="rId37"/>
          </p:cNvPr>
          <p:cNvPicPr>
            <a:picLocks noChangeAspect="1"/>
          </p:cNvPicPr>
          <p:nvPr/>
        </p:nvPicPr>
        <p:blipFill>
          <a:blip r:embed="rId3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04490" y="19690283"/>
            <a:ext cx="5165095" cy="5165095"/>
          </a:xfrm>
          <a:prstGeom prst="rect">
            <a:avLst/>
          </a:prstGeom>
        </p:spPr>
      </p:pic>
      <p:pic>
        <p:nvPicPr>
          <p:cNvPr id="50" name="Изображение 49">
            <a:hlinkClick r:id="rId39"/>
          </p:cNvPr>
          <p:cNvPicPr>
            <a:picLocks noChangeAspect="1"/>
          </p:cNvPicPr>
          <p:nvPr/>
        </p:nvPicPr>
        <p:blipFill rotWithShape="1">
          <a:blip r:embed="rId4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72911" y="15928485"/>
            <a:ext cx="6440266" cy="2534050"/>
          </a:xfrm>
          <a:prstGeom prst="rect">
            <a:avLst/>
          </a:prstGeom>
        </p:spPr>
      </p:pic>
      <p:pic>
        <p:nvPicPr>
          <p:cNvPr id="51" name="Изображение 50">
            <a:hlinkClick r:id="rId41"/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37050687" y="16562070"/>
            <a:ext cx="8228385" cy="2388213"/>
          </a:xfrm>
          <a:prstGeom prst="rect">
            <a:avLst/>
          </a:prstGeom>
        </p:spPr>
      </p:pic>
      <p:pic>
        <p:nvPicPr>
          <p:cNvPr id="52" name="Изображение 51">
            <a:hlinkClick r:id="rId43"/>
          </p:cNvPr>
          <p:cNvPicPr>
            <a:picLocks noChangeAspect="1"/>
          </p:cNvPicPr>
          <p:nvPr/>
        </p:nvPicPr>
        <p:blipFill>
          <a:blip r:embed="rId44" cstate="email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41081" y="19936055"/>
            <a:ext cx="5865297" cy="1598293"/>
          </a:xfrm>
          <a:prstGeom prst="rect">
            <a:avLst/>
          </a:prstGeom>
        </p:spPr>
      </p:pic>
      <p:pic>
        <p:nvPicPr>
          <p:cNvPr id="53" name="Изображение 52">
            <a:hlinkClick r:id="rId45"/>
          </p:cNvPr>
          <p:cNvPicPr>
            <a:picLocks noChangeAspect="1"/>
          </p:cNvPicPr>
          <p:nvPr/>
        </p:nvPicPr>
        <p:blipFill rotWithShape="1">
          <a:blip r:embed="rId4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330567" y="22735564"/>
            <a:ext cx="6707554" cy="2628511"/>
          </a:xfrm>
          <a:prstGeom prst="rect">
            <a:avLst/>
          </a:prstGeom>
        </p:spPr>
      </p:pic>
      <p:pic>
        <p:nvPicPr>
          <p:cNvPr id="54" name="Изображение 53">
            <a:hlinkClick r:id="rId47"/>
          </p:cNvPr>
          <p:cNvPicPr>
            <a:picLocks noChangeAspect="1"/>
          </p:cNvPicPr>
          <p:nvPr/>
        </p:nvPicPr>
        <p:blipFill>
          <a:blip r:embed="rId4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9887" y="18990543"/>
            <a:ext cx="3705054" cy="3705054"/>
          </a:xfrm>
          <a:prstGeom prst="rect">
            <a:avLst/>
          </a:prstGeom>
        </p:spPr>
      </p:pic>
      <p:pic>
        <p:nvPicPr>
          <p:cNvPr id="55" name="Изображение 54">
            <a:hlinkClick r:id="rId49"/>
          </p:cNvPr>
          <p:cNvPicPr>
            <a:picLocks noChangeAspect="1"/>
          </p:cNvPicPr>
          <p:nvPr/>
        </p:nvPicPr>
        <p:blipFill>
          <a:blip r:embed="rId5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22513" y="6976539"/>
            <a:ext cx="7560719" cy="2518664"/>
          </a:xfrm>
          <a:prstGeom prst="rect">
            <a:avLst/>
          </a:prstGeom>
        </p:spPr>
      </p:pic>
      <p:pic>
        <p:nvPicPr>
          <p:cNvPr id="56" name="Изображение 55">
            <a:hlinkClick r:id="rId51"/>
          </p:cNvPr>
          <p:cNvPicPr>
            <a:picLocks noChangeAspect="1"/>
          </p:cNvPicPr>
          <p:nvPr/>
        </p:nvPicPr>
        <p:blipFill rotWithShape="1">
          <a:blip r:embed="rId52" cstate="email">
            <a:extLst>
              <a:ext uri="{BEBA8EAE-BF5A-486C-A8C5-ECC9F3942E4B}">
                <a14:imgProps xmlns:a14="http://schemas.microsoft.com/office/drawing/2010/main">
                  <a14:imgLayer r:embed="rId5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80300" y="13695398"/>
            <a:ext cx="6092126" cy="4767136"/>
          </a:xfrm>
          <a:prstGeom prst="rect">
            <a:avLst/>
          </a:prstGeom>
        </p:spPr>
      </p:pic>
      <p:pic>
        <p:nvPicPr>
          <p:cNvPr id="59" name="Изображение 58">
            <a:hlinkClick r:id="rId54"/>
          </p:cNvPr>
          <p:cNvPicPr>
            <a:picLocks noChangeAspect="1"/>
          </p:cNvPicPr>
          <p:nvPr/>
        </p:nvPicPr>
        <p:blipFill>
          <a:blip r:embed="rId5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79758" y="9855491"/>
            <a:ext cx="2979559" cy="3839907"/>
          </a:xfrm>
          <a:prstGeom prst="rect">
            <a:avLst/>
          </a:prstGeom>
        </p:spPr>
      </p:pic>
      <p:pic>
        <p:nvPicPr>
          <p:cNvPr id="61" name="Изображение 60">
            <a:hlinkClick r:id="rId56"/>
          </p:cNvPr>
          <p:cNvPicPr>
            <a:picLocks noChangeAspect="1"/>
          </p:cNvPicPr>
          <p:nvPr/>
        </p:nvPicPr>
        <p:blipFill>
          <a:blip r:embed="rId5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2910" y="19581416"/>
            <a:ext cx="6779776" cy="2739304"/>
          </a:xfrm>
          <a:prstGeom prst="rect">
            <a:avLst/>
          </a:prstGeom>
        </p:spPr>
      </p:pic>
      <p:pic>
        <p:nvPicPr>
          <p:cNvPr id="62" name="Изображение 61">
            <a:hlinkClick r:id="rId58"/>
          </p:cNvPr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15260848" y="23132275"/>
            <a:ext cx="9171607" cy="2315830"/>
          </a:xfrm>
          <a:prstGeom prst="rect">
            <a:avLst/>
          </a:prstGeom>
        </p:spPr>
      </p:pic>
      <p:pic>
        <p:nvPicPr>
          <p:cNvPr id="64" name="Изображение 63">
            <a:hlinkClick r:id="rId60"/>
          </p:cNvPr>
          <p:cNvPicPr>
            <a:picLocks noChangeAspect="1"/>
          </p:cNvPicPr>
          <p:nvPr/>
        </p:nvPicPr>
        <p:blipFill>
          <a:blip r:embed="rId6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2663" y="22919280"/>
            <a:ext cx="4060023" cy="2729427"/>
          </a:xfrm>
          <a:prstGeom prst="rect">
            <a:avLst/>
          </a:prstGeom>
        </p:spPr>
      </p:pic>
      <p:pic>
        <p:nvPicPr>
          <p:cNvPr id="65" name="Изображение 64">
            <a:hlinkClick r:id="rId62"/>
          </p:cNvPr>
          <p:cNvPicPr>
            <a:picLocks noChangeAspect="1"/>
          </p:cNvPicPr>
          <p:nvPr/>
        </p:nvPicPr>
        <p:blipFill>
          <a:blip r:embed="rId6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20253" y="20188392"/>
            <a:ext cx="6064809" cy="1322291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66" name="Изображение 65">
            <a:hlinkClick r:id="rId64"/>
          </p:cNvPr>
          <p:cNvPicPr>
            <a:picLocks noChangeAspect="1"/>
          </p:cNvPicPr>
          <p:nvPr/>
        </p:nvPicPr>
        <p:blipFill>
          <a:blip r:embed="rId65"/>
          <a:stretch>
            <a:fillRect/>
          </a:stretch>
        </p:blipFill>
        <p:spPr>
          <a:xfrm>
            <a:off x="14635153" y="13934941"/>
            <a:ext cx="7665048" cy="2194309"/>
          </a:xfrm>
          <a:prstGeom prst="rect">
            <a:avLst/>
          </a:prstGeom>
        </p:spPr>
      </p:pic>
      <p:pic>
        <p:nvPicPr>
          <p:cNvPr id="9" name="Изображение 8">
            <a:hlinkClick r:id="rId66"/>
          </p:cNvPr>
          <p:cNvPicPr>
            <a:picLocks noChangeAspect="1"/>
          </p:cNvPicPr>
          <p:nvPr/>
        </p:nvPicPr>
        <p:blipFill>
          <a:blip r:embed="rId6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0389" y="10584646"/>
            <a:ext cx="10375900" cy="2895600"/>
          </a:xfrm>
          <a:prstGeom prst="rect">
            <a:avLst/>
          </a:prstGeom>
        </p:spPr>
      </p:pic>
      <p:pic>
        <p:nvPicPr>
          <p:cNvPr id="13" name="Изображение 12">
            <a:hlinkClick r:id="rId68"/>
          </p:cNvPr>
          <p:cNvPicPr>
            <a:picLocks noChangeAspect="1"/>
          </p:cNvPicPr>
          <p:nvPr/>
        </p:nvPicPr>
        <p:blipFill>
          <a:blip r:embed="rId6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36290" y="10349671"/>
            <a:ext cx="7482509" cy="2916540"/>
          </a:xfrm>
          <a:prstGeom prst="rect">
            <a:avLst/>
          </a:prstGeom>
        </p:spPr>
      </p:pic>
      <p:pic>
        <p:nvPicPr>
          <p:cNvPr id="3" name="Изображение 2">
            <a:hlinkClick r:id="rId70"/>
          </p:cNvPr>
          <p:cNvPicPr>
            <a:picLocks noChangeAspect="1"/>
          </p:cNvPicPr>
          <p:nvPr/>
        </p:nvPicPr>
        <p:blipFill rotWithShape="1">
          <a:blip r:embed="rId7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8174" y="4726583"/>
            <a:ext cx="10445265" cy="2484796"/>
          </a:xfrm>
          <a:prstGeom prst="rect">
            <a:avLst/>
          </a:prstGeom>
        </p:spPr>
      </p:pic>
      <p:pic>
        <p:nvPicPr>
          <p:cNvPr id="8" name="Изображение 7">
            <a:hlinkClick r:id="rId72"/>
          </p:cNvPr>
          <p:cNvPicPr>
            <a:picLocks noChangeAspect="1"/>
          </p:cNvPicPr>
          <p:nvPr/>
        </p:nvPicPr>
        <p:blipFill>
          <a:blip r:embed="rId7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174" y="7274433"/>
            <a:ext cx="10447817" cy="2278886"/>
          </a:xfrm>
          <a:prstGeom prst="rect">
            <a:avLst/>
          </a:prstGeom>
        </p:spPr>
      </p:pic>
      <p:pic>
        <p:nvPicPr>
          <p:cNvPr id="14" name="Изображение 13">
            <a:hlinkClick r:id="rId74"/>
          </p:cNvPr>
          <p:cNvPicPr>
            <a:picLocks noChangeAspect="1"/>
          </p:cNvPicPr>
          <p:nvPr/>
        </p:nvPicPr>
        <p:blipFill>
          <a:blip r:embed="rId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7672" y="14321086"/>
            <a:ext cx="73914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270688"/>
      </p:ext>
    </p:extLst>
  </p:cSld>
  <p:clrMapOvr>
    <a:masterClrMapping/>
  </p:clrMapOvr>
  <p:transition spd="slow" advTm="1044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>
                <a:solidFill>
                  <a:schemeClr val="tx1"/>
                </a:solidFill>
              </a:rPr>
              <a:t>14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390389" y="18531125"/>
            <a:ext cx="1110876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10000"/>
              </a:lnSpc>
            </a:pP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Наша команда совместно </a:t>
            </a: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с </a:t>
            </a: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командой</a:t>
            </a:r>
            <a:r>
              <a:rPr lang="en-US" sz="6000" dirty="0" smtClean="0">
                <a:latin typeface="Calibri Light" charset="0"/>
                <a:ea typeface="Calibri Light" charset="0"/>
                <a:cs typeface="Calibri Light" charset="0"/>
              </a:rPr>
              <a:t> </a:t>
            </a: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Формулы 1 "</a:t>
            </a:r>
            <a:r>
              <a:rPr lang="ru-RU" sz="6000" dirty="0" err="1" smtClean="0">
                <a:latin typeface="Calibri Light" charset="0"/>
                <a:ea typeface="Calibri Light" charset="0"/>
                <a:cs typeface="Calibri Light" charset="0"/>
              </a:rPr>
              <a:t>Red</a:t>
            </a: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 </a:t>
            </a:r>
            <a:r>
              <a:rPr lang="ru-RU" sz="6000" dirty="0" err="1">
                <a:latin typeface="Calibri Light" charset="0"/>
                <a:ea typeface="Calibri Light" charset="0"/>
                <a:cs typeface="Calibri Light" charset="0"/>
              </a:rPr>
              <a:t>Bull</a:t>
            </a: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 </a:t>
            </a:r>
            <a:r>
              <a:rPr lang="ru-RU" sz="6000" dirty="0" err="1">
                <a:latin typeface="Calibri Light" charset="0"/>
                <a:ea typeface="Calibri Light" charset="0"/>
                <a:cs typeface="Calibri Light" charset="0"/>
              </a:rPr>
              <a:t>Racing</a:t>
            </a: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" </a:t>
            </a: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провела конференцию «</a:t>
            </a:r>
            <a:r>
              <a:rPr lang="ru-RU" sz="6000" dirty="0" err="1" smtClean="0">
                <a:latin typeface="Calibri Light" charset="0"/>
                <a:ea typeface="Calibri Light" charset="0"/>
                <a:cs typeface="Calibri Light" charset="0"/>
              </a:rPr>
              <a:t>Red</a:t>
            </a: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 </a:t>
            </a:r>
            <a:r>
              <a:rPr lang="ru-RU" sz="6000" dirty="0" err="1">
                <a:latin typeface="Calibri Light" charset="0"/>
                <a:ea typeface="Calibri Light" charset="0"/>
                <a:cs typeface="Calibri Light" charset="0"/>
              </a:rPr>
              <a:t>Bull</a:t>
            </a: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 </a:t>
            </a:r>
            <a:r>
              <a:rPr lang="ru-RU" sz="6000" dirty="0" err="1">
                <a:latin typeface="Calibri Light" charset="0"/>
                <a:ea typeface="Calibri Light" charset="0"/>
                <a:cs typeface="Calibri Light" charset="0"/>
              </a:rPr>
              <a:t>Racing</a:t>
            </a: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: </a:t>
            </a:r>
            <a:r>
              <a:rPr lang="ru-RU" sz="6000" dirty="0" err="1">
                <a:latin typeface="Calibri Light" charset="0"/>
                <a:ea typeface="Calibri Light" charset="0"/>
                <a:cs typeface="Calibri Light" charset="0"/>
              </a:rPr>
              <a:t>Performance</a:t>
            </a: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 </a:t>
            </a:r>
            <a:r>
              <a:rPr lang="ru-RU" sz="6000" dirty="0" err="1">
                <a:latin typeface="Calibri Light" charset="0"/>
                <a:ea typeface="Calibri Light" charset="0"/>
                <a:cs typeface="Calibri Light" charset="0"/>
              </a:rPr>
              <a:t>engineering</a:t>
            </a: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 </a:t>
            </a:r>
            <a:r>
              <a:rPr lang="ru-RU" sz="6000" dirty="0" err="1" smtClean="0">
                <a:latin typeface="Calibri Light" charset="0"/>
                <a:ea typeface="Calibri Light" charset="0"/>
                <a:cs typeface="Calibri Light" charset="0"/>
              </a:rPr>
              <a:t>academy</a:t>
            </a: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». </a:t>
            </a:r>
            <a:endParaRPr lang="ru-RU" sz="600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6" name="Rectangle 13"/>
          <p:cNvSpPr/>
          <p:nvPr/>
        </p:nvSpPr>
        <p:spPr>
          <a:xfrm>
            <a:off x="34310774" y="18531125"/>
            <a:ext cx="1146301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>
              <a:lnSpc>
                <a:spcPct val="110000"/>
              </a:lnSpc>
            </a:pP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В </a:t>
            </a: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рамках конференции </a:t>
            </a: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были предоставлены информация об </a:t>
            </a: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особенностях работы гоночной команды и о том, какой путь проходит студент до инженера команды Формулы-1. </a:t>
            </a:r>
          </a:p>
        </p:txBody>
      </p:sp>
      <p:sp>
        <p:nvSpPr>
          <p:cNvPr id="27" name="Rectangle 13"/>
          <p:cNvSpPr/>
          <p:nvPr/>
        </p:nvSpPr>
        <p:spPr>
          <a:xfrm>
            <a:off x="16318306" y="19546788"/>
            <a:ext cx="13742677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10000"/>
              </a:lnSpc>
            </a:pP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Во </a:t>
            </a: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время конференции </a:t>
            </a: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проходила выставка </a:t>
            </a: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гоночных болидов команды </a:t>
            </a:r>
            <a:r>
              <a:rPr lang="ru-RU" sz="6000" dirty="0" err="1">
                <a:latin typeface="Calibri Light" charset="0"/>
                <a:ea typeface="Calibri Light" charset="0"/>
                <a:cs typeface="Calibri Light" charset="0"/>
              </a:rPr>
              <a:t>Bauman</a:t>
            </a: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 </a:t>
            </a:r>
            <a:r>
              <a:rPr lang="ru-RU" sz="6000" dirty="0" err="1">
                <a:latin typeface="Calibri Light" charset="0"/>
                <a:ea typeface="Calibri Light" charset="0"/>
                <a:cs typeface="Calibri Light" charset="0"/>
              </a:rPr>
              <a:t>Racing</a:t>
            </a: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 </a:t>
            </a:r>
            <a:r>
              <a:rPr lang="ru-RU" sz="6000" dirty="0" err="1">
                <a:latin typeface="Calibri Light" charset="0"/>
                <a:ea typeface="Calibri Light" charset="0"/>
                <a:cs typeface="Calibri Light" charset="0"/>
              </a:rPr>
              <a:t>Team</a:t>
            </a: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, а так же болида "Формула-1</a:t>
            </a: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".</a:t>
            </a:r>
            <a:r>
              <a:rPr lang="en-US" sz="6000" dirty="0" smtClean="0">
                <a:latin typeface="Calibri Light" charset="0"/>
                <a:ea typeface="Calibri Light" charset="0"/>
                <a:cs typeface="Calibri Light" charset="0"/>
              </a:rPr>
              <a:t> </a:t>
            </a: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Мероприятие проводилось в стенах МГТУ им. Н.Э. Баумана.</a:t>
            </a:r>
            <a:endParaRPr lang="ru-RU" sz="600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347"/>
          <a:stretch/>
        </p:blipFill>
        <p:spPr>
          <a:xfrm>
            <a:off x="-4392" y="8846038"/>
            <a:ext cx="12503549" cy="8778343"/>
          </a:xfrm>
        </p:spPr>
      </p:pic>
      <p:pic>
        <p:nvPicPr>
          <p:cNvPr id="9" name="Рисунок 8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310773" y="8846038"/>
            <a:ext cx="12503551" cy="8778343"/>
          </a:xfrm>
        </p:spPr>
      </p:pic>
      <p:pic>
        <p:nvPicPr>
          <p:cNvPr id="7" name="Рисунок 6"/>
          <p:cNvPicPr>
            <a:picLocks noGrp="1" noChangeAspect="1"/>
          </p:cNvPicPr>
          <p:nvPr>
            <p:ph type="pic" sz="quarter" idx="15"/>
          </p:nvPr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colorTemperature colorTemp="47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499159" y="7100003"/>
            <a:ext cx="21811615" cy="12270412"/>
          </a:xfrm>
        </p:spPr>
      </p:pic>
      <p:sp>
        <p:nvSpPr>
          <p:cNvPr id="20" name="TextBox 19"/>
          <p:cNvSpPr txBox="1"/>
          <p:nvPr/>
        </p:nvSpPr>
        <p:spPr>
          <a:xfrm>
            <a:off x="1390389" y="1182005"/>
            <a:ext cx="43598512" cy="3034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3900" dirty="0" smtClean="0">
                <a:latin typeface="Impact" charset="0"/>
                <a:ea typeface="Impact" charset="0"/>
                <a:cs typeface="Impact" charset="0"/>
              </a:rPr>
              <a:t>Конференция с </a:t>
            </a:r>
            <a:r>
              <a:rPr lang="en-US" sz="23900" dirty="0" smtClean="0">
                <a:latin typeface="Impact" charset="0"/>
                <a:ea typeface="Impact" charset="0"/>
                <a:cs typeface="Impact" charset="0"/>
              </a:rPr>
              <a:t>Red Bull Racing</a:t>
            </a:r>
            <a:endParaRPr lang="en-US" sz="23900" dirty="0">
              <a:latin typeface="Impact" charset="0"/>
              <a:ea typeface="Impact" charset="0"/>
              <a:cs typeface="Impac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07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1073">
        <p14:pan dir="u"/>
      </p:transition>
    </mc:Choice>
    <mc:Fallback xmlns="">
      <p:transition spd="slow" advTm="107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>
                <a:solidFill>
                  <a:schemeClr val="tx1"/>
                </a:solidFill>
              </a:rPr>
              <a:t>15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390389" y="18814039"/>
            <a:ext cx="1143438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10000"/>
              </a:lnSpc>
            </a:pPr>
            <a:r>
              <a:rPr lang="en-US" sz="6000" dirty="0" smtClean="0">
                <a:latin typeface="Calibri Light" charset="0"/>
                <a:ea typeface="Calibri Light" charset="0"/>
                <a:cs typeface="Calibri Light" charset="0"/>
              </a:rPr>
              <a:t>Bauman Racing Team </a:t>
            </a: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совместно с друзьями из </a:t>
            </a:r>
            <a:r>
              <a:rPr lang="en-AU" sz="6000" dirty="0" smtClean="0">
                <a:latin typeface="Calibri Light" charset="0"/>
                <a:ea typeface="Calibri Light" charset="0"/>
                <a:cs typeface="Calibri Light" charset="0"/>
              </a:rPr>
              <a:t>Bauman Motorsport </a:t>
            </a: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организовала соревнования </a:t>
            </a: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команд Формула Студент "Кубок Мира Автоспорта</a:t>
            </a: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". </a:t>
            </a:r>
            <a:endParaRPr lang="ru-RU" sz="600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24" name="Рисунок 23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66" y="8778344"/>
            <a:ext cx="12823205" cy="8778343"/>
          </a:xfrm>
        </p:spPr>
      </p:pic>
      <p:pic>
        <p:nvPicPr>
          <p:cNvPr id="23" name="Рисунок 22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636388" y="8778344"/>
            <a:ext cx="12180575" cy="8778343"/>
          </a:xfrm>
        </p:spPr>
      </p:pic>
      <p:sp>
        <p:nvSpPr>
          <p:cNvPr id="26" name="Rectangle 13"/>
          <p:cNvSpPr/>
          <p:nvPr/>
        </p:nvSpPr>
        <p:spPr>
          <a:xfrm>
            <a:off x="16859241" y="19924063"/>
            <a:ext cx="13742677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10000"/>
              </a:lnSpc>
            </a:pP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Несмотря на неофициальный статус, </a:t>
            </a: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в соревновании приняли участие команды </a:t>
            </a: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Формула Студент Московского </a:t>
            </a:r>
            <a:r>
              <a:rPr lang="ru-RU" sz="6000" dirty="0" err="1">
                <a:latin typeface="Calibri Light" charset="0"/>
                <a:ea typeface="Calibri Light" charset="0"/>
                <a:cs typeface="Calibri Light" charset="0"/>
              </a:rPr>
              <a:t>Политеха</a:t>
            </a: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 FDR MAMI </a:t>
            </a:r>
            <a:r>
              <a:rPr lang="en-AU" sz="6000" dirty="0" smtClean="0">
                <a:latin typeface="Calibri Light" charset="0"/>
                <a:ea typeface="Calibri Light" charset="0"/>
                <a:cs typeface="Calibri Light" charset="0"/>
              </a:rPr>
              <a:t>team</a:t>
            </a: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, Формула </a:t>
            </a: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Студент РУДН и, конечно же, </a:t>
            </a:r>
            <a:r>
              <a:rPr lang="en-AU" sz="6000" dirty="0" smtClean="0">
                <a:latin typeface="Calibri Light" charset="0"/>
                <a:ea typeface="Calibri Light" charset="0"/>
                <a:cs typeface="Calibri Light" charset="0"/>
              </a:rPr>
              <a:t>Bauman Racing Team. </a:t>
            </a:r>
            <a:endParaRPr lang="en-AU" sz="600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7" name="Rectangle 13"/>
          <p:cNvSpPr/>
          <p:nvPr/>
        </p:nvSpPr>
        <p:spPr>
          <a:xfrm>
            <a:off x="34636389" y="18971264"/>
            <a:ext cx="11137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>
              <a:lnSpc>
                <a:spcPct val="110000"/>
              </a:lnSpc>
            </a:pP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На фестивале присутствовал проект «Молодежный Родстер», на котором мог прокатиться любой желающий.</a:t>
            </a:r>
            <a:endParaRPr lang="ru-RU" sz="600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19" name="Рисунок 24"/>
          <p:cNvPicPr>
            <a:picLocks noGrp="1" noChangeAspect="1"/>
          </p:cNvPicPr>
          <p:nvPr>
            <p:ph type="pic" sz="quarter" idx="16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824773" y="7032310"/>
            <a:ext cx="21811615" cy="12270412"/>
          </a:xfrm>
        </p:spPr>
      </p:pic>
      <p:sp>
        <p:nvSpPr>
          <p:cNvPr id="29" name="TextBox 28"/>
          <p:cNvSpPr txBox="1"/>
          <p:nvPr/>
        </p:nvSpPr>
        <p:spPr>
          <a:xfrm>
            <a:off x="1390389" y="1182005"/>
            <a:ext cx="43598512" cy="3034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3900" dirty="0" smtClean="0">
                <a:latin typeface="Impact" charset="0"/>
                <a:ea typeface="Impact" charset="0"/>
                <a:cs typeface="Impact" charset="0"/>
              </a:rPr>
              <a:t>Кубок Мира Автоспорта</a:t>
            </a:r>
            <a:endParaRPr lang="en-US" sz="23900" dirty="0">
              <a:latin typeface="Impact" charset="0"/>
              <a:ea typeface="Impact" charset="0"/>
              <a:cs typeface="Impac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866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1073">
        <p14:pan dir="u"/>
      </p:transition>
    </mc:Choice>
    <mc:Fallback xmlns="">
      <p:transition spd="slow" advTm="107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35939" y="18407884"/>
            <a:ext cx="11409231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10000"/>
              </a:lnSpc>
            </a:pP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Осенью наша команда побывала </a:t>
            </a: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на 25-летнем юбилее </a:t>
            </a:r>
            <a:r>
              <a:rPr lang="ru-RU" sz="6000" dirty="0" err="1">
                <a:latin typeface="Calibri Light" charset="0"/>
                <a:ea typeface="Calibri Light" charset="0"/>
                <a:cs typeface="Calibri Light" charset="0"/>
              </a:rPr>
              <a:t>ThinkPad</a:t>
            </a: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 по приглашению компании </a:t>
            </a:r>
            <a:r>
              <a:rPr lang="ru-RU" sz="6000" dirty="0" err="1" smtClean="0">
                <a:latin typeface="Calibri Light" charset="0"/>
                <a:ea typeface="Calibri Light" charset="0"/>
                <a:cs typeface="Calibri Light" charset="0"/>
              </a:rPr>
              <a:t>Lenovo</a:t>
            </a: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!</a:t>
            </a:r>
            <a:r>
              <a:rPr lang="en-US" sz="6000" dirty="0" smtClean="0">
                <a:latin typeface="Calibri Light" charset="0"/>
                <a:ea typeface="Calibri Light" charset="0"/>
                <a:cs typeface="Calibri Light" charset="0"/>
              </a:rPr>
              <a:t> </a:t>
            </a: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Мы приехали не </a:t>
            </a: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с пустыми руками </a:t>
            </a: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и привезли </a:t>
            </a: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наш болид</a:t>
            </a: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!</a:t>
            </a:r>
            <a:endParaRPr lang="ru-RU" sz="600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6" name="Rectangle 13"/>
          <p:cNvSpPr/>
          <p:nvPr/>
        </p:nvSpPr>
        <p:spPr>
          <a:xfrm>
            <a:off x="13966981" y="19462398"/>
            <a:ext cx="1888141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10000"/>
              </a:lnSpc>
            </a:pP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Среди высоких технологий, великой истории и устремлений в будущее наш болид был более чем уместен, заслуженно завоевав приз зрительских симпатий! Посетителям были интересны технологии, использованные в изготовлении </a:t>
            </a: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гоночной машины, </a:t>
            </a: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и, конечно же, люди, изготовившие его! </a:t>
            </a:r>
          </a:p>
        </p:txBody>
      </p:sp>
      <p:sp>
        <p:nvSpPr>
          <p:cNvPr id="27" name="Rectangle 13"/>
          <p:cNvSpPr/>
          <p:nvPr/>
        </p:nvSpPr>
        <p:spPr>
          <a:xfrm>
            <a:off x="34370204" y="18446735"/>
            <a:ext cx="1140923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>
              <a:lnSpc>
                <a:spcPct val="110000"/>
              </a:lnSpc>
            </a:pP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Наши инженеры смогли по достоинству оценить разработки </a:t>
            </a: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в области виртуальной реальности и новейшие рабочие станции, которые позволяют работать с самыми </a:t>
            </a:r>
            <a:r>
              <a:rPr lang="ru-RU" sz="6000" dirty="0" smtClean="0">
                <a:latin typeface="Calibri Light" charset="0"/>
                <a:ea typeface="Calibri Light" charset="0"/>
                <a:cs typeface="Calibri Light" charset="0"/>
              </a:rPr>
              <a:t>сложными симуляциями</a:t>
            </a:r>
            <a:r>
              <a:rPr lang="ru-RU" sz="6000" dirty="0">
                <a:latin typeface="Calibri Light" charset="0"/>
                <a:ea typeface="Calibri Light" charset="0"/>
                <a:cs typeface="Calibri Light" charset="0"/>
              </a:rPr>
              <a:t>.</a:t>
            </a:r>
          </a:p>
        </p:txBody>
      </p:sp>
      <p:pic>
        <p:nvPicPr>
          <p:cNvPr id="15" name="Изображение 1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62"/>
          <a:stretch/>
        </p:blipFill>
        <p:spPr>
          <a:xfrm>
            <a:off x="-182879" y="8747828"/>
            <a:ext cx="12628050" cy="8844075"/>
          </a:xfrm>
          <a:prstGeom prst="rect">
            <a:avLst/>
          </a:prstGeom>
        </p:spPr>
      </p:pic>
      <p:pic>
        <p:nvPicPr>
          <p:cNvPr id="17" name="Изображение 1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370204" y="8741545"/>
            <a:ext cx="12571403" cy="8850358"/>
          </a:xfrm>
          <a:prstGeom prst="rect">
            <a:avLst/>
          </a:prstGeom>
        </p:spPr>
      </p:pic>
      <p:pic>
        <p:nvPicPr>
          <p:cNvPr id="18" name="Изображение 1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445170" y="7034276"/>
            <a:ext cx="21925035" cy="12264897"/>
          </a:xfrm>
          <a:prstGeom prst="rect">
            <a:avLst/>
          </a:prstGeom>
        </p:spPr>
      </p:pic>
      <p:sp>
        <p:nvSpPr>
          <p:cNvPr id="19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390389" y="25094709"/>
            <a:ext cx="955215" cy="553998"/>
          </a:xfrm>
        </p:spPr>
        <p:txBody>
          <a:bodyPr/>
          <a:lstStyle/>
          <a:p>
            <a:fld id="{B5C01996-2D0B-4E1B-998A-4107E0F8DE91}" type="slidenum">
              <a:rPr lang="en-US" smtClean="0">
                <a:solidFill>
                  <a:schemeClr val="tx1"/>
                </a:solidFill>
              </a:rPr>
              <a:t>16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90389" y="1182005"/>
            <a:ext cx="43598512" cy="3034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3900" dirty="0" smtClean="0">
                <a:latin typeface="Impact" charset="0"/>
                <a:ea typeface="Impact" charset="0"/>
                <a:cs typeface="Impact" charset="0"/>
              </a:rPr>
              <a:t>25</a:t>
            </a:r>
            <a:r>
              <a:rPr lang="ru-RU" sz="23900" dirty="0" smtClean="0">
                <a:latin typeface="Impact" charset="0"/>
                <a:ea typeface="Impact" charset="0"/>
                <a:cs typeface="Impact" charset="0"/>
              </a:rPr>
              <a:t> лет </a:t>
            </a:r>
            <a:r>
              <a:rPr lang="en-US" sz="23900" dirty="0" smtClean="0">
                <a:latin typeface="Impact" charset="0"/>
                <a:ea typeface="Impact" charset="0"/>
                <a:cs typeface="Impact" charset="0"/>
              </a:rPr>
              <a:t>Lenovo ThinkPad</a:t>
            </a:r>
            <a:endParaRPr lang="en-US" sz="23900" dirty="0">
              <a:latin typeface="Impact" charset="0"/>
              <a:ea typeface="Impact" charset="0"/>
              <a:cs typeface="Impac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269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1073">
        <p14:pan dir="u"/>
      </p:transition>
    </mc:Choice>
    <mc:Fallback xmlns="">
      <p:transition spd="slow" advTm="107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01996-2D0B-4E1B-998A-4107E0F8DE91}" type="slidenum">
              <a:rPr lang="en-US" smtClean="0">
                <a:solidFill>
                  <a:schemeClr val="tx1"/>
                </a:solidFill>
              </a:rPr>
              <a:t>17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Oval 5">
            <a:hlinkClick r:id="rId2"/>
          </p:cNvPr>
          <p:cNvSpPr/>
          <p:nvPr/>
        </p:nvSpPr>
        <p:spPr>
          <a:xfrm>
            <a:off x="16469717" y="16124383"/>
            <a:ext cx="3378180" cy="337817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tx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8" name="Oval 7">
            <a:hlinkClick r:id="rId3"/>
          </p:cNvPr>
          <p:cNvSpPr/>
          <p:nvPr/>
        </p:nvSpPr>
        <p:spPr>
          <a:xfrm>
            <a:off x="21805487" y="16124383"/>
            <a:ext cx="3378180" cy="337817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tx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0" name="Oval 9">
            <a:hlinkClick r:id="rId4"/>
          </p:cNvPr>
          <p:cNvSpPr/>
          <p:nvPr/>
        </p:nvSpPr>
        <p:spPr>
          <a:xfrm>
            <a:off x="27141258" y="16124383"/>
            <a:ext cx="3378180" cy="337817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tx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0739698" y="21267764"/>
            <a:ext cx="55097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en-US" sz="4800" dirty="0" smtClean="0">
                <a:latin typeface="Calibri Light" charset="0"/>
                <a:ea typeface="Calibri Light" charset="0"/>
                <a:cs typeface="Calibri Light" charset="0"/>
              </a:rPr>
              <a:t>#</a:t>
            </a:r>
            <a:r>
              <a:rPr lang="en-US" sz="4800" dirty="0" err="1" smtClean="0">
                <a:latin typeface="Calibri Light" charset="0"/>
                <a:ea typeface="Calibri Light" charset="0"/>
                <a:cs typeface="Calibri Light" charset="0"/>
              </a:rPr>
              <a:t>baumanracingteam</a:t>
            </a:r>
            <a:endParaRPr lang="en-US" sz="480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289026" y="7864707"/>
            <a:ext cx="26238910" cy="2666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70000"/>
              </a:lnSpc>
            </a:pPr>
            <a:r>
              <a:rPr lang="ru-RU" sz="23900" dirty="0" smtClean="0">
                <a:latin typeface="Impact" charset="0"/>
                <a:ea typeface="Impact" charset="0"/>
                <a:cs typeface="Impact" charset="0"/>
              </a:rPr>
              <a:t>Контакты</a:t>
            </a:r>
            <a:endParaRPr lang="en-US" sz="23900" dirty="0">
              <a:latin typeface="Impact" charset="0"/>
              <a:ea typeface="Impact" charset="0"/>
              <a:cs typeface="Impact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3323954" y="10734258"/>
            <a:ext cx="20169055" cy="501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20000"/>
              </a:lnSpc>
            </a:pPr>
            <a:r>
              <a:rPr lang="ru-RU" sz="5400" dirty="0" smtClean="0">
                <a:latin typeface="Calibri Light" charset="0"/>
                <a:ea typeface="Calibri Light" charset="0"/>
                <a:cs typeface="Calibri Light" charset="0"/>
              </a:rPr>
              <a:t>Капитан команды</a:t>
            </a:r>
          </a:p>
          <a:p>
            <a:pPr algn="ctr" defTabSz="914400">
              <a:lnSpc>
                <a:spcPct val="120000"/>
              </a:lnSpc>
            </a:pPr>
            <a:r>
              <a:rPr lang="ru-RU" sz="5400" dirty="0" err="1" smtClean="0">
                <a:latin typeface="Calibri Light" charset="0"/>
                <a:ea typeface="Calibri Light" charset="0"/>
                <a:cs typeface="Calibri Light" charset="0"/>
              </a:rPr>
              <a:t>Зальцман</a:t>
            </a:r>
            <a:r>
              <a:rPr lang="ru-RU" sz="5400" dirty="0" smtClean="0">
                <a:latin typeface="Calibri Light" charset="0"/>
                <a:ea typeface="Calibri Light" charset="0"/>
                <a:cs typeface="Calibri Light" charset="0"/>
              </a:rPr>
              <a:t> Денис</a:t>
            </a:r>
          </a:p>
          <a:p>
            <a:pPr algn="ctr" defTabSz="914400">
              <a:lnSpc>
                <a:spcPct val="120000"/>
              </a:lnSpc>
            </a:pPr>
            <a:endParaRPr lang="ru-RU" sz="5400" dirty="0">
              <a:latin typeface="Calibri Light" charset="0"/>
              <a:ea typeface="Calibri Light" charset="0"/>
              <a:cs typeface="Calibri Light" charset="0"/>
            </a:endParaRPr>
          </a:p>
          <a:p>
            <a:pPr algn="ctr" defTabSz="914400">
              <a:lnSpc>
                <a:spcPct val="120000"/>
              </a:lnSpc>
            </a:pPr>
            <a:r>
              <a:rPr lang="mr-IN" sz="5400" dirty="0">
                <a:latin typeface="Calibri Light" charset="0"/>
                <a:ea typeface="Calibri Light" charset="0"/>
                <a:cs typeface="Calibri Light" charset="0"/>
              </a:rPr>
              <a:t>+7(977) 350-18-45 </a:t>
            </a:r>
            <a:endParaRPr lang="en-US" sz="5400" dirty="0" smtClean="0">
              <a:latin typeface="Calibri Light" charset="0"/>
              <a:ea typeface="Calibri Light" charset="0"/>
              <a:cs typeface="Calibri Light" charset="0"/>
            </a:endParaRPr>
          </a:p>
          <a:p>
            <a:pPr algn="ctr" defTabSz="914400">
              <a:lnSpc>
                <a:spcPct val="120000"/>
              </a:lnSpc>
            </a:pPr>
            <a:r>
              <a:rPr lang="en-US" sz="5400" dirty="0" err="1" smtClean="0">
                <a:latin typeface="Calibri Light" charset="0"/>
                <a:ea typeface="Calibri Light" charset="0"/>
                <a:cs typeface="Calibri Light" charset="0"/>
              </a:rPr>
              <a:t>dennis.salzmann@baumanracing.ru</a:t>
            </a:r>
            <a:endParaRPr lang="en-US" sz="540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5" name="Freeform 11">
            <a:hlinkClick r:id="rId2"/>
          </p:cNvPr>
          <p:cNvSpPr>
            <a:spLocks/>
          </p:cNvSpPr>
          <p:nvPr/>
        </p:nvSpPr>
        <p:spPr bwMode="auto">
          <a:xfrm>
            <a:off x="17741735" y="17092650"/>
            <a:ext cx="859712" cy="1547562"/>
          </a:xfrm>
          <a:custGeom>
            <a:avLst/>
            <a:gdLst>
              <a:gd name="T0" fmla="*/ 128341027 w 200"/>
              <a:gd name="T1" fmla="*/ 39654666 h 360"/>
              <a:gd name="T2" fmla="*/ 91763598 w 200"/>
              <a:gd name="T3" fmla="*/ 39654666 h 360"/>
              <a:gd name="T4" fmla="*/ 82138001 w 200"/>
              <a:gd name="T5" fmla="*/ 53086421 h 360"/>
              <a:gd name="T6" fmla="*/ 82138001 w 200"/>
              <a:gd name="T7" fmla="*/ 79949130 h 360"/>
              <a:gd name="T8" fmla="*/ 128341027 w 200"/>
              <a:gd name="T9" fmla="*/ 79949130 h 360"/>
              <a:gd name="T10" fmla="*/ 128341027 w 200"/>
              <a:gd name="T11" fmla="*/ 117046205 h 360"/>
              <a:gd name="T12" fmla="*/ 82138001 w 200"/>
              <a:gd name="T13" fmla="*/ 117046205 h 360"/>
              <a:gd name="T14" fmla="*/ 82138001 w 200"/>
              <a:gd name="T15" fmla="*/ 230254423 h 360"/>
              <a:gd name="T16" fmla="*/ 39144041 w 200"/>
              <a:gd name="T17" fmla="*/ 230254423 h 360"/>
              <a:gd name="T18" fmla="*/ 39144041 w 200"/>
              <a:gd name="T19" fmla="*/ 117046205 h 360"/>
              <a:gd name="T20" fmla="*/ 0 w 200"/>
              <a:gd name="T21" fmla="*/ 117046205 h 360"/>
              <a:gd name="T22" fmla="*/ 0 w 200"/>
              <a:gd name="T23" fmla="*/ 79949130 h 360"/>
              <a:gd name="T24" fmla="*/ 39144041 w 200"/>
              <a:gd name="T25" fmla="*/ 79949130 h 360"/>
              <a:gd name="T26" fmla="*/ 39144041 w 200"/>
              <a:gd name="T27" fmla="*/ 57563406 h 360"/>
              <a:gd name="T28" fmla="*/ 91763598 w 200"/>
              <a:gd name="T29" fmla="*/ 0 h 360"/>
              <a:gd name="T30" fmla="*/ 128341027 w 200"/>
              <a:gd name="T31" fmla="*/ 0 h 360"/>
              <a:gd name="T32" fmla="*/ 128341027 w 200"/>
              <a:gd name="T33" fmla="*/ 39654666 h 36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00" h="360">
                <a:moveTo>
                  <a:pt x="200" y="62"/>
                </a:moveTo>
                <a:cubicBezTo>
                  <a:pt x="143" y="62"/>
                  <a:pt x="143" y="62"/>
                  <a:pt x="143" y="62"/>
                </a:cubicBezTo>
                <a:cubicBezTo>
                  <a:pt x="136" y="62"/>
                  <a:pt x="128" y="71"/>
                  <a:pt x="128" y="83"/>
                </a:cubicBezTo>
                <a:cubicBezTo>
                  <a:pt x="128" y="125"/>
                  <a:pt x="128" y="125"/>
                  <a:pt x="128" y="125"/>
                </a:cubicBezTo>
                <a:cubicBezTo>
                  <a:pt x="200" y="125"/>
                  <a:pt x="200" y="125"/>
                  <a:pt x="200" y="125"/>
                </a:cubicBezTo>
                <a:cubicBezTo>
                  <a:pt x="200" y="183"/>
                  <a:pt x="200" y="183"/>
                  <a:pt x="200" y="183"/>
                </a:cubicBezTo>
                <a:cubicBezTo>
                  <a:pt x="128" y="183"/>
                  <a:pt x="128" y="183"/>
                  <a:pt x="128" y="183"/>
                </a:cubicBezTo>
                <a:cubicBezTo>
                  <a:pt x="128" y="360"/>
                  <a:pt x="128" y="360"/>
                  <a:pt x="128" y="360"/>
                </a:cubicBezTo>
                <a:cubicBezTo>
                  <a:pt x="61" y="360"/>
                  <a:pt x="61" y="360"/>
                  <a:pt x="61" y="360"/>
                </a:cubicBezTo>
                <a:cubicBezTo>
                  <a:pt x="61" y="183"/>
                  <a:pt x="61" y="183"/>
                  <a:pt x="61" y="183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125"/>
                  <a:pt x="0" y="125"/>
                  <a:pt x="0" y="125"/>
                </a:cubicBezTo>
                <a:cubicBezTo>
                  <a:pt x="61" y="125"/>
                  <a:pt x="61" y="125"/>
                  <a:pt x="61" y="125"/>
                </a:cubicBezTo>
                <a:cubicBezTo>
                  <a:pt x="61" y="90"/>
                  <a:pt x="61" y="90"/>
                  <a:pt x="61" y="90"/>
                </a:cubicBezTo>
                <a:cubicBezTo>
                  <a:pt x="61" y="40"/>
                  <a:pt x="95" y="0"/>
                  <a:pt x="143" y="0"/>
                </a:cubicBezTo>
                <a:cubicBezTo>
                  <a:pt x="200" y="0"/>
                  <a:pt x="200" y="0"/>
                  <a:pt x="200" y="0"/>
                </a:cubicBezTo>
                <a:lnTo>
                  <a:pt x="200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18" name="Рисунок 17">
            <a:hlinkClick r:id="rId3"/>
          </p:cNvPr>
          <p:cNvPicPr>
            <a:picLocks noChangeAspect="1"/>
          </p:cNvPicPr>
          <p:nvPr/>
        </p:nvPicPr>
        <p:blipFill>
          <a:blip r:embed="rId5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78629" y="16436579"/>
            <a:ext cx="2859703" cy="2859703"/>
          </a:xfrm>
          <a:prstGeom prst="rect">
            <a:avLst/>
          </a:prstGeom>
        </p:spPr>
      </p:pic>
      <p:pic>
        <p:nvPicPr>
          <p:cNvPr id="19" name="Рисунок 18">
            <a:hlinkClick r:id="rId4"/>
          </p:cNvPr>
          <p:cNvPicPr>
            <a:picLocks noChangeAspect="1"/>
          </p:cNvPicPr>
          <p:nvPr/>
        </p:nvPicPr>
        <p:blipFill rotWithShape="1">
          <a:blip r:embed="rId6" cstate="email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496848" y="17193170"/>
            <a:ext cx="2667000" cy="1240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085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728">
        <p14:flip dir="r"/>
      </p:transition>
    </mc:Choice>
    <mc:Fallback xmlns="">
      <p:transition spd="slow" advTm="1728">
        <p:fade/>
      </p:transition>
    </mc:Fallback>
  </mc:AlternateContent>
  <p:timing>
    <p:tnLst>
      <p:par>
        <p:cTn id="1" dur="indefinite" restart="never" nodeType="tmRoot"/>
      </p:par>
    </p:tnLst>
  </p:timing>
  <p:extLst mod="1"/>
</p:sld>
</file>

<file path=ppt/theme/theme1.xml><?xml version="1.0" encoding="utf-8"?>
<a:theme xmlns:a="http://schemas.openxmlformats.org/drawingml/2006/main" name="Dark Background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Ultimate Vizualus Template">
      <a:majorFont>
        <a:latin typeface="Roboto Th"/>
        <a:ea typeface=""/>
        <a:cs typeface=""/>
      </a:majorFont>
      <a:minorFont>
        <a:latin typeface="Roboto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ark Background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Ultimate Vizualus Template">
      <a:majorFont>
        <a:latin typeface="Roboto Th"/>
        <a:ea typeface=""/>
        <a:cs typeface=""/>
      </a:majorFont>
      <a:minorFont>
        <a:latin typeface="Roboto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24948</TotalTime>
  <Words>1066</Words>
  <Application>Microsoft Macintosh PowerPoint</Application>
  <PresentationFormat>Другой</PresentationFormat>
  <Paragraphs>195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Arial</vt:lpstr>
      <vt:lpstr>Calibri</vt:lpstr>
      <vt:lpstr>Calibri Light</vt:lpstr>
      <vt:lpstr>Century Gothic</vt:lpstr>
      <vt:lpstr>Helvetica</vt:lpstr>
      <vt:lpstr>Impact</vt:lpstr>
      <vt:lpstr>Roboto Lt</vt:lpstr>
      <vt:lpstr>Dark Background</vt:lpstr>
      <vt:lpstr>1_Dark Background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15.0025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Andrius Rudys</dc:creator>
  <cp:lastModifiedBy>пользователь Microsoft Office</cp:lastModifiedBy>
  <cp:revision>406</cp:revision>
  <cp:lastPrinted>2018-02-01T11:12:36Z</cp:lastPrinted>
  <dcterms:created xsi:type="dcterms:W3CDTF">2015-11-02T19:59:48Z</dcterms:created>
  <dcterms:modified xsi:type="dcterms:W3CDTF">2018-06-13T20:15:40Z</dcterms:modified>
</cp:coreProperties>
</file>