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0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1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1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6262-1A5C-41C8-8406-8174244B21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A7FB-40D3-4674-B6A1-7B219CB4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84" y="1183605"/>
            <a:ext cx="6692900" cy="4711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3697" y="697695"/>
            <a:ext cx="5112420" cy="5035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33012"/>
              </a:avLst>
            </a:prstTxWarp>
            <a:spAutoFit/>
          </a:bodyPr>
          <a:lstStyle/>
          <a:p>
            <a:pPr algn="ctr"/>
            <a:r>
              <a:rPr lang="ru-RU" sz="35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cs typeface="Angsana New" panose="02020603050405020304" pitchFamily="18" charset="-34"/>
              </a:rPr>
              <a:t>Интеллектуальный клуб</a:t>
            </a:r>
            <a:endParaRPr lang="ru-RU" sz="35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958" y="5596385"/>
            <a:ext cx="79312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tlas Deco B" panose="02000400000000000000" pitchFamily="2" charset="0"/>
              </a:rPr>
              <a:t>«ИГРЫ РАЗУМА»</a:t>
            </a:r>
            <a:endParaRPr lang="ru-RU" sz="4500" b="1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tlas Deco B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6889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1346877"/>
            <a:ext cx="4572000" cy="43998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информационного пространства до конца 2018 г для молодых людей, площадки для их интеллектуального развития, взаимодействия друг с другом, с обществом, для обмена мнениями и идеями на базе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Смирныховской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центральной модельной библиотеки.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48048" y="84747"/>
            <a:ext cx="2110444" cy="126213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79" y="1346877"/>
            <a:ext cx="5902362" cy="417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84747"/>
            <a:ext cx="1750454" cy="1325563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48048" y="4900128"/>
            <a:ext cx="2226972" cy="126213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308" y="5294916"/>
            <a:ext cx="208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3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АУДИТОРИЯ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7217" y="57467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Школьники 12-18 лет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Молодежь до 35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572008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63662" y="218941"/>
            <a:ext cx="41856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2" y="0"/>
            <a:ext cx="4854262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55" y="154450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культурного, образовательного уровня молодежи, воспитание интереса к интеллектуальным играм и живому общению через деятельность медиа центра и клуба интеллектуальных игр.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Распространение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молодежи различных форм интеллектуального досуга.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Активизация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популяризации интеллектуальных игр среди молодежи.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интеллектуального досуга путем организации работы интеллектуального клуба «Игры разума».</a:t>
            </a:r>
          </a:p>
        </p:txBody>
      </p:sp>
    </p:spTree>
    <p:extLst>
      <p:ext uri="{BB962C8B-B14F-4D97-AF65-F5344CB8AC3E}">
        <p14:creationId xmlns:p14="http://schemas.microsoft.com/office/powerpoint/2010/main" val="318730288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3000">
              <a:srgbClr val="00B0F0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4" y="159860"/>
            <a:ext cx="4928572" cy="3285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/>
          <a:stretch/>
        </p:blipFill>
        <p:spPr>
          <a:xfrm>
            <a:off x="6001555" y="102632"/>
            <a:ext cx="4192582" cy="3342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4" y="3608488"/>
            <a:ext cx="4851581" cy="3234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62" y="3608488"/>
            <a:ext cx="4670738" cy="31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3000">
              <a:srgbClr val="00B0F0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13" y="283348"/>
            <a:ext cx="5499069" cy="3664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999" y="117970"/>
            <a:ext cx="5828281" cy="3310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228" y="4130643"/>
            <a:ext cx="3682303" cy="2456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938" y="3676906"/>
            <a:ext cx="4987359" cy="29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3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121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Angsana New</vt:lpstr>
      <vt:lpstr>Arial</vt:lpstr>
      <vt:lpstr>Atlas Deco B</vt:lpstr>
      <vt:lpstr>Calibri</vt:lpstr>
      <vt:lpstr>Calibri Light</vt:lpstr>
      <vt:lpstr>Times New Roman</vt:lpstr>
      <vt:lpstr>Тема Office</vt:lpstr>
      <vt:lpstr>Презентация PowerPoint</vt:lpstr>
      <vt:lpstr>ЦЕЛЬ:</vt:lpstr>
      <vt:lpstr>Задачи проекта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</cp:revision>
  <dcterms:created xsi:type="dcterms:W3CDTF">2018-06-26T23:50:55Z</dcterms:created>
  <dcterms:modified xsi:type="dcterms:W3CDTF">2018-07-26T05:04:00Z</dcterms:modified>
</cp:coreProperties>
</file>