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8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5013176"/>
            <a:ext cx="2592288" cy="6393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764705"/>
            <a:ext cx="7846640" cy="2160239"/>
          </a:xfrm>
        </p:spPr>
        <p:txBody>
          <a:bodyPr/>
          <a:lstStyle/>
          <a:p>
            <a:r>
              <a:rPr lang="ru-RU" sz="6000" dirty="0" smtClean="0"/>
              <a:t>Дневник Волонтёра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Картинки по запросу логотип министерства образов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797152"/>
            <a:ext cx="3430968" cy="1944216"/>
          </a:xfrm>
          <a:prstGeom prst="rect">
            <a:avLst/>
          </a:prstGeom>
          <a:noFill/>
        </p:spPr>
      </p:pic>
      <p:pic>
        <p:nvPicPr>
          <p:cNvPr id="1028" name="Picture 4" descr="Картинки по запросу логотип академия лидерств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8688" y="4797152"/>
            <a:ext cx="1944216" cy="1944216"/>
          </a:xfrm>
          <a:prstGeom prst="rect">
            <a:avLst/>
          </a:prstGeom>
          <a:noFill/>
        </p:spPr>
      </p:pic>
      <p:pic>
        <p:nvPicPr>
          <p:cNvPr id="75780" name="Picture 4" descr="Картинки по запросу герб озёрск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797152"/>
            <a:ext cx="3600400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23528" y="2636912"/>
            <a:ext cx="7416824" cy="3744416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-</a:t>
            </a:r>
            <a:r>
              <a:rPr lang="ru-RU" sz="1800" dirty="0" smtClean="0"/>
              <a:t>Участниками проекта стало более 200 человек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-</a:t>
            </a:r>
            <a:r>
              <a:rPr lang="ru-RU" sz="1800" dirty="0" smtClean="0"/>
              <a:t>Информация о проекте опубликована на 5 сайтах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-</a:t>
            </a:r>
            <a:r>
              <a:rPr lang="ru-RU" sz="1800" dirty="0" smtClean="0"/>
              <a:t>Ребята в возрасте от 11 до 12 лет стали совершать больше добрых дел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</a:rPr>
              <a:t>-</a:t>
            </a:r>
            <a:r>
              <a:rPr lang="ru-RU" sz="1800" dirty="0" smtClean="0"/>
              <a:t>Более 30 детей захотели вступить в волонтёрское движение</a:t>
            </a:r>
          </a:p>
          <a:p>
            <a:pPr algn="l"/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Количественные и качественные показатели реализации проекта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9843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95536" y="2819400"/>
            <a:ext cx="8424936" cy="24098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Благодарю за внимание!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262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4427984" y="5652538"/>
            <a:ext cx="982216" cy="224734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9959"/>
            <a:ext cx="8519864" cy="5400600"/>
          </a:xfrm>
        </p:spPr>
        <p:txBody>
          <a:bodyPr>
            <a:normAutofit/>
          </a:bodyPr>
          <a:lstStyle/>
          <a:p>
            <a:pPr algn="l"/>
            <a:r>
              <a:rPr lang="ru-RU" sz="2700" dirty="0" smtClean="0">
                <a:solidFill>
                  <a:schemeClr val="tx1"/>
                </a:solidFill>
              </a:rPr>
              <a:t>Цель проекта: </a:t>
            </a:r>
            <a:r>
              <a:rPr lang="ru-RU" sz="1800" dirty="0" smtClean="0"/>
              <a:t>Воспитание духовно-нравственной личности ребёнка, обретение духовного опыта, основанного на традициях благотворительной и добровольческой деятельности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>
                <a:solidFill>
                  <a:schemeClr val="tx1"/>
                </a:solidFill>
              </a:rPr>
              <a:t>Задачи проекта:</a:t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1800" dirty="0" smtClean="0"/>
              <a:t>1.Формирование у детей позитивных установок на добровольческую деятельность; </a:t>
            </a:r>
            <a:br>
              <a:rPr lang="ru-RU" sz="1800" dirty="0" smtClean="0"/>
            </a:br>
            <a:r>
              <a:rPr lang="ru-RU" sz="1800" dirty="0" smtClean="0"/>
              <a:t>2. Привитие любви</a:t>
            </a:r>
            <a:r>
              <a:rPr lang="en-US" sz="1800" dirty="0" smtClean="0"/>
              <a:t>,</a:t>
            </a:r>
            <a:r>
              <a:rPr lang="ru-RU" sz="1800" dirty="0" smtClean="0"/>
              <a:t>добра</a:t>
            </a:r>
            <a:r>
              <a:rPr lang="en-US" sz="1800" dirty="0" smtClean="0"/>
              <a:t>,</a:t>
            </a:r>
            <a:r>
              <a:rPr lang="ru-RU" sz="1800" dirty="0" smtClean="0"/>
              <a:t>коммуникабельности;</a:t>
            </a:r>
            <a:br>
              <a:rPr lang="ru-RU" sz="1800" dirty="0" smtClean="0"/>
            </a:br>
            <a:r>
              <a:rPr lang="ru-RU" sz="1800" dirty="0" smtClean="0"/>
              <a:t>3. Организация образовательного процесса в форме совместной деятельности детей, педагогов, родителей; </a:t>
            </a:r>
            <a:br>
              <a:rPr lang="ru-RU" sz="1800" dirty="0" smtClean="0"/>
            </a:br>
            <a:r>
              <a:rPr lang="ru-RU" sz="1800" dirty="0" smtClean="0"/>
              <a:t>4. Размещение в  Интернет  дневников детей и лучших маленьких добровольцев.;</a:t>
            </a:r>
            <a:br>
              <a:rPr lang="ru-RU" sz="1800" dirty="0" smtClean="0"/>
            </a:br>
            <a:r>
              <a:rPr lang="ru-RU" sz="1800" dirty="0" smtClean="0"/>
              <a:t>5. Воспитание толерантного отношения ко всем людям ; </a:t>
            </a:r>
            <a:br>
              <a:rPr lang="ru-RU" sz="1800" dirty="0" smtClean="0"/>
            </a:br>
            <a:r>
              <a:rPr lang="ru-RU" sz="1800" dirty="0" smtClean="0"/>
              <a:t>6.Вступление детей в волонтёрское движение.</a:t>
            </a:r>
            <a:br>
              <a:rPr lang="ru-RU" sz="1800" dirty="0" smtClean="0"/>
            </a:br>
            <a:r>
              <a:rPr lang="ru-RU" sz="1800" dirty="0" smtClean="0"/>
              <a:t>7.Умение работать в команде.</a:t>
            </a:r>
            <a:endParaRPr lang="ru-RU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sun1-1.userapi.com/c840520/v840520505/8107e/ADbu60yau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«Волонтёры становятся партнёрами государства»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 «Именно вовлечённость людей в дела страны и гражданская активность, как и культурные, нравственные, духовные ценности, делают нас единым народом, способным к достижению больших целей».</a:t>
            </a:r>
          </a:p>
          <a:p>
            <a:r>
              <a:rPr lang="ru-RU" dirty="0" smtClean="0"/>
              <a:t>«Участие в волонтёрской деятельности становится прекрасной школой для подрастающего поколения. Оно даёт возможность получать и развивать новые навыки, в том числе командной работы. Воспитывает чувство личной ответственности, способность к </a:t>
            </a:r>
            <a:r>
              <a:rPr lang="ru-RU" dirty="0" err="1" smtClean="0"/>
              <a:t>эмпатии</a:t>
            </a:r>
            <a:r>
              <a:rPr lang="ru-RU" dirty="0" smtClean="0"/>
              <a:t> и состраданию»</a:t>
            </a:r>
            <a:endParaRPr lang="ru-RU" dirty="0"/>
          </a:p>
        </p:txBody>
      </p:sp>
      <p:pic>
        <p:nvPicPr>
          <p:cNvPr id="17410" name="Picture 2" descr="«Волонтёры становятся партнёрами государства»: Путин объявил 2018-й Годом добровольца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1344" r="11344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Дневник для девочки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Дневник для мальчика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Макет</a:t>
            </a:r>
            <a:endParaRPr lang="ru-RU" dirty="0"/>
          </a:p>
        </p:txBody>
      </p:sp>
      <p:pic>
        <p:nvPicPr>
          <p:cNvPr id="1026" name="Picture 2" descr="https://pp.userapi.com/c845221/v845221180/371a6/x7GWsQWCyT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20888"/>
            <a:ext cx="4104456" cy="3926823"/>
          </a:xfrm>
          <a:prstGeom prst="rect">
            <a:avLst/>
          </a:prstGeom>
          <a:noFill/>
        </p:spPr>
      </p:pic>
      <p:pic>
        <p:nvPicPr>
          <p:cNvPr id="1028" name="Picture 4" descr="https://pp.userapi.com/c844721/v844721180/3ae90/5h_bEf_z7p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492896"/>
            <a:ext cx="4032448" cy="38164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7520880" cy="1935088"/>
          </a:xfrm>
        </p:spPr>
        <p:txBody>
          <a:bodyPr/>
          <a:lstStyle/>
          <a:p>
            <a:pPr algn="l"/>
            <a:r>
              <a:rPr lang="ru-RU" dirty="0" smtClean="0"/>
              <a:t>-анкета про себя</a:t>
            </a:r>
            <a:r>
              <a:rPr lang="en-US" dirty="0" smtClean="0"/>
              <a:t>,</a:t>
            </a:r>
            <a:r>
              <a:rPr lang="ru-RU" dirty="0" smtClean="0"/>
              <a:t>свои увлечения;</a:t>
            </a:r>
          </a:p>
          <a:p>
            <a:pPr algn="l"/>
            <a:r>
              <a:rPr lang="ru-RU" dirty="0" smtClean="0"/>
              <a:t>-Копилка добра</a:t>
            </a:r>
          </a:p>
          <a:p>
            <a:pPr algn="l"/>
            <a:r>
              <a:rPr lang="ru-RU" dirty="0" smtClean="0"/>
              <a:t>-Награди себя</a:t>
            </a:r>
          </a:p>
          <a:p>
            <a:pPr algn="l"/>
            <a:r>
              <a:rPr lang="ru-RU" dirty="0" smtClean="0"/>
              <a:t>-Наши спонсоры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Содержание Дневника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https://pp.userapi.com/c846121/v846121180/36294/iAj9gVGTP-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581128"/>
            <a:ext cx="5848350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51520" y="2564904"/>
            <a:ext cx="6840760" cy="3888432"/>
          </a:xfrm>
        </p:spPr>
        <p:txBody>
          <a:bodyPr/>
          <a:lstStyle/>
          <a:p>
            <a:pPr algn="l"/>
            <a:r>
              <a:rPr lang="ru-RU" dirty="0" smtClean="0"/>
              <a:t>1.Человеческие ресурсы</a:t>
            </a:r>
            <a:r>
              <a:rPr lang="ru-RU" b="0" dirty="0" smtClean="0"/>
              <a:t>(Волонтёры)</a:t>
            </a:r>
          </a:p>
          <a:p>
            <a:pPr algn="l"/>
            <a:r>
              <a:rPr lang="ru-RU" dirty="0" smtClean="0"/>
              <a:t>2</a:t>
            </a:r>
            <a:r>
              <a:rPr lang="ru-RU" b="0" dirty="0" smtClean="0"/>
              <a:t>.</a:t>
            </a:r>
            <a:r>
              <a:rPr lang="ru-RU" dirty="0" smtClean="0"/>
              <a:t>Информационные</a:t>
            </a:r>
            <a:r>
              <a:rPr lang="ru-RU" b="0" dirty="0" smtClean="0"/>
              <a:t>(Группы</a:t>
            </a:r>
            <a:r>
              <a:rPr lang="en-US" b="0" dirty="0" smtClean="0"/>
              <a:t>,</a:t>
            </a:r>
            <a:r>
              <a:rPr lang="ru-RU" b="0" dirty="0" smtClean="0"/>
              <a:t>сайты)</a:t>
            </a:r>
          </a:p>
          <a:p>
            <a:pPr algn="l"/>
            <a:r>
              <a:rPr lang="ru-RU" dirty="0" smtClean="0"/>
              <a:t>3</a:t>
            </a:r>
            <a:r>
              <a:rPr lang="ru-RU" b="0" dirty="0" smtClean="0"/>
              <a:t>.</a:t>
            </a:r>
            <a:r>
              <a:rPr lang="ru-RU" dirty="0" smtClean="0"/>
              <a:t>Административные</a:t>
            </a:r>
            <a:endParaRPr lang="ru-RU" b="0" dirty="0" smtClean="0"/>
          </a:p>
          <a:p>
            <a:pPr algn="l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ru-RU" b="0" dirty="0" smtClean="0"/>
              <a:t>управление образования даст доступ пойти в школы с этим проектом или способствует тому, чтоб дети пришли в </a:t>
            </a:r>
            <a:r>
              <a:rPr lang="ru-RU" b="0" dirty="0" err="1" smtClean="0"/>
              <a:t>дтдим</a:t>
            </a:r>
            <a:endParaRPr lang="ru-RU" b="0" dirty="0" smtClean="0"/>
          </a:p>
          <a:p>
            <a:pPr algn="l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ru-RU" b="0" dirty="0" smtClean="0"/>
              <a:t>база для проведения(</a:t>
            </a:r>
            <a:r>
              <a:rPr lang="ru-RU" b="0" dirty="0" err="1" smtClean="0"/>
              <a:t>ДтДиМ</a:t>
            </a:r>
            <a:r>
              <a:rPr lang="en-US" b="0" dirty="0" smtClean="0"/>
              <a:t>,</a:t>
            </a:r>
            <a:r>
              <a:rPr lang="ru-RU" b="0" dirty="0" err="1" smtClean="0"/>
              <a:t>лофт</a:t>
            </a:r>
            <a:r>
              <a:rPr lang="ru-RU" b="0" dirty="0" smtClean="0"/>
              <a:t> центр)</a:t>
            </a:r>
          </a:p>
          <a:p>
            <a:pPr algn="l"/>
            <a:endParaRPr lang="ru-RU" b="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Мои ресурсы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Площадки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pp.userapi.com/c837128/v837128599/a90a/cOOm58OCF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4032448" cy="4608512"/>
          </a:xfrm>
          <a:prstGeom prst="rect">
            <a:avLst/>
          </a:prstGeom>
          <a:noFill/>
        </p:spPr>
      </p:pic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340768"/>
            <a:ext cx="4231463" cy="4752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08167315"/>
              </p:ext>
            </p:extLst>
          </p:nvPr>
        </p:nvGraphicFramePr>
        <p:xfrm>
          <a:off x="899592" y="1052738"/>
          <a:ext cx="7056784" cy="48795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64196"/>
                <a:gridCol w="1764196"/>
                <a:gridCol w="1764196"/>
                <a:gridCol w="1764196"/>
              </a:tblGrid>
              <a:tr h="1028103">
                <a:tc>
                  <a:txBody>
                    <a:bodyPr/>
                    <a:lstStyle/>
                    <a:p>
                      <a:r>
                        <a:rPr lang="ru-RU" dirty="0" smtClean="0"/>
                        <a:t>Что необходимо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Цена за 1 шт.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</a:tr>
              <a:tr h="416952">
                <a:tc>
                  <a:txBody>
                    <a:bodyPr/>
                    <a:lstStyle/>
                    <a:p>
                      <a:r>
                        <a:rPr lang="ru-RU" dirty="0" smtClean="0"/>
                        <a:t>Белый дневник с дизайном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9900</a:t>
                      </a:r>
                      <a:endParaRPr lang="ru-RU" dirty="0"/>
                    </a:p>
                  </a:txBody>
                  <a:tcPr/>
                </a:tc>
              </a:tr>
              <a:tr h="416952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Флешки-браслеты</a:t>
                      </a:r>
                      <a:r>
                        <a:rPr lang="ru-RU" baseline="0" dirty="0" smtClean="0"/>
                        <a:t> с логотипом проекта на 4 </a:t>
                      </a:r>
                      <a:r>
                        <a:rPr lang="ru-RU" baseline="0" dirty="0" err="1" smtClean="0"/>
                        <a:t>гб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1950</a:t>
                      </a:r>
                      <a:endParaRPr lang="ru-RU" dirty="0"/>
                    </a:p>
                  </a:txBody>
                  <a:tcPr/>
                </a:tc>
              </a:tr>
              <a:tr h="416952">
                <a:tc>
                  <a:txBody>
                    <a:bodyPr/>
                    <a:lstStyle/>
                    <a:p>
                      <a:r>
                        <a:rPr lang="ru-RU" dirty="0" smtClean="0"/>
                        <a:t>Наклейки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2200</a:t>
                      </a:r>
                      <a:endParaRPr lang="ru-RU" dirty="0"/>
                    </a:p>
                  </a:txBody>
                  <a:tcPr/>
                </a:tc>
              </a:tr>
              <a:tr h="416952">
                <a:tc>
                  <a:txBody>
                    <a:bodyPr/>
                    <a:lstStyle/>
                    <a:p>
                      <a:r>
                        <a:rPr lang="ru-RU" dirty="0" smtClean="0"/>
                        <a:t>Грамоты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2200</a:t>
                      </a:r>
                      <a:endParaRPr lang="ru-RU" dirty="0"/>
                    </a:p>
                  </a:txBody>
                  <a:tcPr/>
                </a:tc>
              </a:tr>
              <a:tr h="41695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mtClean="0"/>
                        <a:t>Итого:17250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8272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335</TotalTime>
  <Words>176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Дневник Волонтёра </vt:lpstr>
      <vt:lpstr>Цель проекта: Воспитание духовно-нравственной личности ребёнка, обретение духовного опыта, основанного на традициях благотворительной и добровольческой деятельности.  Задачи проекта: 1.Формирование у детей позитивных установок на добровольческую деятельность;  2. Привитие любви,добра,коммуникабельности; 3. Организация образовательного процесса в форме совместной деятельности детей, педагогов, родителей;  4. Размещение в  Интернет  дневников детей и лучших маленьких добровольцев.; 5. Воспитание толерантного отношения ко всем людям ;  6.Вступление детей в волонтёрское движение. 7.Умение работать в команде.</vt:lpstr>
      <vt:lpstr>Слайд 3</vt:lpstr>
      <vt:lpstr>«Волонтёры становятся партнёрами государства» </vt:lpstr>
      <vt:lpstr>Макет</vt:lpstr>
      <vt:lpstr>Содержание Дневника </vt:lpstr>
      <vt:lpstr>Мои ресурсы </vt:lpstr>
      <vt:lpstr>Площадки</vt:lpstr>
      <vt:lpstr>Слайд 9</vt:lpstr>
      <vt:lpstr>Количественные и качественные показатели реализации проекта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Дневник Волонтёра </dc:title>
  <dc:creator>Владимир</dc:creator>
  <cp:lastModifiedBy>Владимир</cp:lastModifiedBy>
  <cp:revision>30</cp:revision>
  <dcterms:created xsi:type="dcterms:W3CDTF">2018-04-27T08:58:14Z</dcterms:created>
  <dcterms:modified xsi:type="dcterms:W3CDTF">2018-05-14T10:29:29Z</dcterms:modified>
</cp:coreProperties>
</file>