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6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52450" y="641350"/>
            <a:ext cx="698500" cy="998219"/>
          </a:xfrm>
          <a:custGeom>
            <a:avLst/>
            <a:gdLst/>
            <a:ahLst/>
            <a:cxnLst/>
            <a:rect l="l" t="t" r="r" b="b"/>
            <a:pathLst>
              <a:path w="698500" h="998219">
                <a:moveTo>
                  <a:pt x="0" y="0"/>
                </a:moveTo>
                <a:lnTo>
                  <a:pt x="0" y="648970"/>
                </a:lnTo>
                <a:lnTo>
                  <a:pt x="349250" y="998220"/>
                </a:lnTo>
                <a:lnTo>
                  <a:pt x="698500" y="648970"/>
                </a:lnTo>
                <a:lnTo>
                  <a:pt x="698500" y="349250"/>
                </a:lnTo>
                <a:lnTo>
                  <a:pt x="349250" y="349250"/>
                </a:lnTo>
                <a:lnTo>
                  <a:pt x="0" y="0"/>
                </a:lnTo>
                <a:close/>
              </a:path>
              <a:path w="698500" h="998219">
                <a:moveTo>
                  <a:pt x="698500" y="0"/>
                </a:moveTo>
                <a:lnTo>
                  <a:pt x="349250" y="349250"/>
                </a:lnTo>
                <a:lnTo>
                  <a:pt x="698500" y="349250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52450" y="641350"/>
            <a:ext cx="698500" cy="998219"/>
          </a:xfrm>
          <a:custGeom>
            <a:avLst/>
            <a:gdLst/>
            <a:ahLst/>
            <a:cxnLst/>
            <a:rect l="l" t="t" r="r" b="b"/>
            <a:pathLst>
              <a:path w="698500" h="998219">
                <a:moveTo>
                  <a:pt x="698500" y="0"/>
                </a:moveTo>
                <a:lnTo>
                  <a:pt x="698500" y="648970"/>
                </a:lnTo>
                <a:lnTo>
                  <a:pt x="349250" y="998220"/>
                </a:lnTo>
                <a:lnTo>
                  <a:pt x="0" y="648970"/>
                </a:lnTo>
                <a:lnTo>
                  <a:pt x="0" y="0"/>
                </a:lnTo>
                <a:lnTo>
                  <a:pt x="349250" y="349250"/>
                </a:lnTo>
                <a:lnTo>
                  <a:pt x="698500" y="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257" y="634745"/>
            <a:ext cx="1035748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257" y="2367279"/>
            <a:ext cx="10357485" cy="3592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D6E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26884" y="3097212"/>
            <a:ext cx="4258945" cy="150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810"/>
              </a:lnSpc>
              <a:spcBef>
                <a:spcPts val="100"/>
              </a:spcBef>
            </a:pPr>
            <a:r>
              <a:rPr sz="5100" b="1" dirty="0">
                <a:solidFill>
                  <a:srgbClr val="FFFFFF"/>
                </a:solidFill>
                <a:latin typeface="Calibri"/>
                <a:cs typeface="Calibri"/>
              </a:rPr>
              <a:t>ВРЕМЯ</a:t>
            </a:r>
            <a:endParaRPr sz="5100">
              <a:latin typeface="Calibri"/>
              <a:cs typeface="Calibri"/>
            </a:endParaRPr>
          </a:p>
          <a:p>
            <a:pPr marL="12700">
              <a:lnSpc>
                <a:spcPts val="5810"/>
              </a:lnSpc>
            </a:pPr>
            <a:r>
              <a:rPr sz="5100" b="1" spc="-40" dirty="0">
                <a:solidFill>
                  <a:srgbClr val="FFFFFF"/>
                </a:solidFill>
                <a:latin typeface="Calibri"/>
                <a:cs typeface="Calibri"/>
              </a:rPr>
              <a:t>ДЕЙСТВОВАТЬ!</a:t>
            </a:r>
            <a:endParaRPr sz="5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26884" y="4739576"/>
            <a:ext cx="364299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ПРОЕКТ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РЕАЛИЗАЦИИ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160"/>
              </a:lnSpc>
              <a:spcBef>
                <a:spcPts val="150"/>
              </a:spcBef>
            </a:pP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ВОЛОНТЕРСКОГО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ПОТЕНЦИАЛА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 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ГОРОДСКОЙ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СРЕДЕ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6172200" cy="6858000"/>
          </a:xfrm>
          <a:custGeom>
            <a:avLst/>
            <a:gdLst/>
            <a:ahLst/>
            <a:cxnLst/>
            <a:rect l="l" t="t" r="r" b="b"/>
            <a:pathLst>
              <a:path w="6172200" h="6858000">
                <a:moveTo>
                  <a:pt x="6103112" y="0"/>
                </a:moveTo>
                <a:lnTo>
                  <a:pt x="0" y="0"/>
                </a:lnTo>
                <a:lnTo>
                  <a:pt x="0" y="6857999"/>
                </a:lnTo>
                <a:lnTo>
                  <a:pt x="2764536" y="6857999"/>
                </a:lnTo>
                <a:lnTo>
                  <a:pt x="2896362" y="6782205"/>
                </a:lnTo>
                <a:lnTo>
                  <a:pt x="2977813" y="6731921"/>
                </a:lnTo>
                <a:lnTo>
                  <a:pt x="3058499" y="6680530"/>
                </a:lnTo>
                <a:lnTo>
                  <a:pt x="3098551" y="6654423"/>
                </a:lnTo>
                <a:lnTo>
                  <a:pt x="3138409" y="6628042"/>
                </a:lnTo>
                <a:lnTo>
                  <a:pt x="3178070" y="6601390"/>
                </a:lnTo>
                <a:lnTo>
                  <a:pt x="3217532" y="6574467"/>
                </a:lnTo>
                <a:lnTo>
                  <a:pt x="3256796" y="6547275"/>
                </a:lnTo>
                <a:lnTo>
                  <a:pt x="3295859" y="6519816"/>
                </a:lnTo>
                <a:lnTo>
                  <a:pt x="3334720" y="6492090"/>
                </a:lnTo>
                <a:lnTo>
                  <a:pt x="3373378" y="6464099"/>
                </a:lnTo>
                <a:lnTo>
                  <a:pt x="3411831" y="6435845"/>
                </a:lnTo>
                <a:lnTo>
                  <a:pt x="3450078" y="6407328"/>
                </a:lnTo>
                <a:lnTo>
                  <a:pt x="3488119" y="6378550"/>
                </a:lnTo>
                <a:lnTo>
                  <a:pt x="3525950" y="6349513"/>
                </a:lnTo>
                <a:lnTo>
                  <a:pt x="3563572" y="6320216"/>
                </a:lnTo>
                <a:lnTo>
                  <a:pt x="3600982" y="6290663"/>
                </a:lnTo>
                <a:lnTo>
                  <a:pt x="3638180" y="6260854"/>
                </a:lnTo>
                <a:lnTo>
                  <a:pt x="3675164" y="6230791"/>
                </a:lnTo>
                <a:lnTo>
                  <a:pt x="3711933" y="6200475"/>
                </a:lnTo>
                <a:lnTo>
                  <a:pt x="3748486" y="6169907"/>
                </a:lnTo>
                <a:lnTo>
                  <a:pt x="3784820" y="6139088"/>
                </a:lnTo>
                <a:lnTo>
                  <a:pt x="3820936" y="6108020"/>
                </a:lnTo>
                <a:lnTo>
                  <a:pt x="3856831" y="6076705"/>
                </a:lnTo>
                <a:lnTo>
                  <a:pt x="3892504" y="6045143"/>
                </a:lnTo>
                <a:lnTo>
                  <a:pt x="3927954" y="6013336"/>
                </a:lnTo>
                <a:lnTo>
                  <a:pt x="3963179" y="5981285"/>
                </a:lnTo>
                <a:lnTo>
                  <a:pt x="3998179" y="5948991"/>
                </a:lnTo>
                <a:lnTo>
                  <a:pt x="4032951" y="5916457"/>
                </a:lnTo>
                <a:lnTo>
                  <a:pt x="4067496" y="5883682"/>
                </a:lnTo>
                <a:lnTo>
                  <a:pt x="4101810" y="5850669"/>
                </a:lnTo>
                <a:lnTo>
                  <a:pt x="4135893" y="5817419"/>
                </a:lnTo>
                <a:lnTo>
                  <a:pt x="4169744" y="5783933"/>
                </a:lnTo>
                <a:lnTo>
                  <a:pt x="4203361" y="5750212"/>
                </a:lnTo>
                <a:lnTo>
                  <a:pt x="4236743" y="5716259"/>
                </a:lnTo>
                <a:lnTo>
                  <a:pt x="4269889" y="5682073"/>
                </a:lnTo>
                <a:lnTo>
                  <a:pt x="4302797" y="5647657"/>
                </a:lnTo>
                <a:lnTo>
                  <a:pt x="4335466" y="5613011"/>
                </a:lnTo>
                <a:lnTo>
                  <a:pt x="4367894" y="5578138"/>
                </a:lnTo>
                <a:lnTo>
                  <a:pt x="4400081" y="5543038"/>
                </a:lnTo>
                <a:lnTo>
                  <a:pt x="4432025" y="5507713"/>
                </a:lnTo>
                <a:lnTo>
                  <a:pt x="4463724" y="5472164"/>
                </a:lnTo>
                <a:lnTo>
                  <a:pt x="4495178" y="5436392"/>
                </a:lnTo>
                <a:lnTo>
                  <a:pt x="4526385" y="5400399"/>
                </a:lnTo>
                <a:lnTo>
                  <a:pt x="4557343" y="5364186"/>
                </a:lnTo>
                <a:lnTo>
                  <a:pt x="4588052" y="5327755"/>
                </a:lnTo>
                <a:lnTo>
                  <a:pt x="4618510" y="5291106"/>
                </a:lnTo>
                <a:lnTo>
                  <a:pt x="4648715" y="5254241"/>
                </a:lnTo>
                <a:lnTo>
                  <a:pt x="4678667" y="5217162"/>
                </a:lnTo>
                <a:lnTo>
                  <a:pt x="4708364" y="5179869"/>
                </a:lnTo>
                <a:lnTo>
                  <a:pt x="4737804" y="5142364"/>
                </a:lnTo>
                <a:lnTo>
                  <a:pt x="4766987" y="5104649"/>
                </a:lnTo>
                <a:lnTo>
                  <a:pt x="4795911" y="5066724"/>
                </a:lnTo>
                <a:lnTo>
                  <a:pt x="4824575" y="5028591"/>
                </a:lnTo>
                <a:lnTo>
                  <a:pt x="4852977" y="4990252"/>
                </a:lnTo>
                <a:lnTo>
                  <a:pt x="4881117" y="4951707"/>
                </a:lnTo>
                <a:lnTo>
                  <a:pt x="4908992" y="4912958"/>
                </a:lnTo>
                <a:lnTo>
                  <a:pt x="4936601" y="4874007"/>
                </a:lnTo>
                <a:lnTo>
                  <a:pt x="4963944" y="4834854"/>
                </a:lnTo>
                <a:lnTo>
                  <a:pt x="4991018" y="4795501"/>
                </a:lnTo>
                <a:lnTo>
                  <a:pt x="5017823" y="4755949"/>
                </a:lnTo>
                <a:lnTo>
                  <a:pt x="5044357" y="4716200"/>
                </a:lnTo>
                <a:lnTo>
                  <a:pt x="5070618" y="4676255"/>
                </a:lnTo>
                <a:lnTo>
                  <a:pt x="5096606" y="4636115"/>
                </a:lnTo>
                <a:lnTo>
                  <a:pt x="5122320" y="4595782"/>
                </a:lnTo>
                <a:lnTo>
                  <a:pt x="5147757" y="4555256"/>
                </a:lnTo>
                <a:lnTo>
                  <a:pt x="5172916" y="4514540"/>
                </a:lnTo>
                <a:lnTo>
                  <a:pt x="5197797" y="4473634"/>
                </a:lnTo>
                <a:lnTo>
                  <a:pt x="5222398" y="4432540"/>
                </a:lnTo>
                <a:lnTo>
                  <a:pt x="5246717" y="4391260"/>
                </a:lnTo>
                <a:lnTo>
                  <a:pt x="5270754" y="4349794"/>
                </a:lnTo>
                <a:lnTo>
                  <a:pt x="5294506" y="4308144"/>
                </a:lnTo>
                <a:lnTo>
                  <a:pt x="5317973" y="4266311"/>
                </a:lnTo>
                <a:lnTo>
                  <a:pt x="5341152" y="4224296"/>
                </a:lnTo>
                <a:lnTo>
                  <a:pt x="5364044" y="4182101"/>
                </a:lnTo>
                <a:lnTo>
                  <a:pt x="5386647" y="4139728"/>
                </a:lnTo>
                <a:lnTo>
                  <a:pt x="5408958" y="4097177"/>
                </a:lnTo>
                <a:lnTo>
                  <a:pt x="5430978" y="4054450"/>
                </a:lnTo>
                <a:lnTo>
                  <a:pt x="5452704" y="4011547"/>
                </a:lnTo>
                <a:lnTo>
                  <a:pt x="5474136" y="3968472"/>
                </a:lnTo>
                <a:lnTo>
                  <a:pt x="5495271" y="3925224"/>
                </a:lnTo>
                <a:lnTo>
                  <a:pt x="5516109" y="3881805"/>
                </a:lnTo>
                <a:lnTo>
                  <a:pt x="5536648" y="3838217"/>
                </a:lnTo>
                <a:lnTo>
                  <a:pt x="5556887" y="3794461"/>
                </a:lnTo>
                <a:lnTo>
                  <a:pt x="5576825" y="3750537"/>
                </a:lnTo>
                <a:lnTo>
                  <a:pt x="5596460" y="3706448"/>
                </a:lnTo>
                <a:lnTo>
                  <a:pt x="5615792" y="3662195"/>
                </a:lnTo>
                <a:lnTo>
                  <a:pt x="5634817" y="3617779"/>
                </a:lnTo>
                <a:lnTo>
                  <a:pt x="5653536" y="3573201"/>
                </a:lnTo>
                <a:lnTo>
                  <a:pt x="5671948" y="3528463"/>
                </a:lnTo>
                <a:lnTo>
                  <a:pt x="5690049" y="3483566"/>
                </a:lnTo>
                <a:lnTo>
                  <a:pt x="5707840" y="3438512"/>
                </a:lnTo>
                <a:lnTo>
                  <a:pt x="5725320" y="3393301"/>
                </a:lnTo>
                <a:lnTo>
                  <a:pt x="5742485" y="3347935"/>
                </a:lnTo>
                <a:lnTo>
                  <a:pt x="5759337" y="3302415"/>
                </a:lnTo>
                <a:lnTo>
                  <a:pt x="5775872" y="3256743"/>
                </a:lnTo>
                <a:lnTo>
                  <a:pt x="5792090" y="3210921"/>
                </a:lnTo>
                <a:lnTo>
                  <a:pt x="5807989" y="3164948"/>
                </a:lnTo>
                <a:lnTo>
                  <a:pt x="5823569" y="3118827"/>
                </a:lnTo>
                <a:lnTo>
                  <a:pt x="5838827" y="3072560"/>
                </a:lnTo>
                <a:lnTo>
                  <a:pt x="5853762" y="3026146"/>
                </a:lnTo>
                <a:lnTo>
                  <a:pt x="5868374" y="2979588"/>
                </a:lnTo>
                <a:lnTo>
                  <a:pt x="5882660" y="2932887"/>
                </a:lnTo>
                <a:lnTo>
                  <a:pt x="5896620" y="2886045"/>
                </a:lnTo>
                <a:lnTo>
                  <a:pt x="5910252" y="2839062"/>
                </a:lnTo>
                <a:lnTo>
                  <a:pt x="5923555" y="2791940"/>
                </a:lnTo>
                <a:lnTo>
                  <a:pt x="5936527" y="2744680"/>
                </a:lnTo>
                <a:lnTo>
                  <a:pt x="5949168" y="2697284"/>
                </a:lnTo>
                <a:lnTo>
                  <a:pt x="5961475" y="2649752"/>
                </a:lnTo>
                <a:lnTo>
                  <a:pt x="5973447" y="2602087"/>
                </a:lnTo>
                <a:lnTo>
                  <a:pt x="5985084" y="2554290"/>
                </a:lnTo>
                <a:lnTo>
                  <a:pt x="5996384" y="2506361"/>
                </a:lnTo>
                <a:lnTo>
                  <a:pt x="6007345" y="2458303"/>
                </a:lnTo>
                <a:lnTo>
                  <a:pt x="6017966" y="2410116"/>
                </a:lnTo>
                <a:lnTo>
                  <a:pt x="6028246" y="2361802"/>
                </a:lnTo>
                <a:lnTo>
                  <a:pt x="6038184" y="2313363"/>
                </a:lnTo>
                <a:lnTo>
                  <a:pt x="6047778" y="2264799"/>
                </a:lnTo>
                <a:lnTo>
                  <a:pt x="6057026" y="2216111"/>
                </a:lnTo>
                <a:lnTo>
                  <a:pt x="6065929" y="2167302"/>
                </a:lnTo>
                <a:lnTo>
                  <a:pt x="6074483" y="2118373"/>
                </a:lnTo>
                <a:lnTo>
                  <a:pt x="6082689" y="2069324"/>
                </a:lnTo>
                <a:lnTo>
                  <a:pt x="6090544" y="2020157"/>
                </a:lnTo>
                <a:lnTo>
                  <a:pt x="6098047" y="1970874"/>
                </a:lnTo>
                <a:lnTo>
                  <a:pt x="6105197" y="1921476"/>
                </a:lnTo>
                <a:lnTo>
                  <a:pt x="6111993" y="1871964"/>
                </a:lnTo>
                <a:lnTo>
                  <a:pt x="6118433" y="1822339"/>
                </a:lnTo>
                <a:lnTo>
                  <a:pt x="6124515" y="1772603"/>
                </a:lnTo>
                <a:lnTo>
                  <a:pt x="6130240" y="1722757"/>
                </a:lnTo>
                <a:lnTo>
                  <a:pt x="6135605" y="1672803"/>
                </a:lnTo>
                <a:lnTo>
                  <a:pt x="6140609" y="1622741"/>
                </a:lnTo>
                <a:lnTo>
                  <a:pt x="6145250" y="1572574"/>
                </a:lnTo>
                <a:lnTo>
                  <a:pt x="6149528" y="1522302"/>
                </a:lnTo>
                <a:lnTo>
                  <a:pt x="6153440" y="1471927"/>
                </a:lnTo>
                <a:lnTo>
                  <a:pt x="6156987" y="1421449"/>
                </a:lnTo>
                <a:lnTo>
                  <a:pt x="6160165" y="1370872"/>
                </a:lnTo>
                <a:lnTo>
                  <a:pt x="6162975" y="1320194"/>
                </a:lnTo>
                <a:lnTo>
                  <a:pt x="6165414" y="1269419"/>
                </a:lnTo>
                <a:lnTo>
                  <a:pt x="6167482" y="1218548"/>
                </a:lnTo>
                <a:lnTo>
                  <a:pt x="6169177" y="1167581"/>
                </a:lnTo>
                <a:lnTo>
                  <a:pt x="6170497" y="1116520"/>
                </a:lnTo>
                <a:lnTo>
                  <a:pt x="6171442" y="1065366"/>
                </a:lnTo>
                <a:lnTo>
                  <a:pt x="6172010" y="1014121"/>
                </a:lnTo>
                <a:lnTo>
                  <a:pt x="6172200" y="962787"/>
                </a:lnTo>
                <a:lnTo>
                  <a:pt x="6172017" y="912510"/>
                </a:lnTo>
                <a:lnTo>
                  <a:pt x="6171470" y="862320"/>
                </a:lnTo>
                <a:lnTo>
                  <a:pt x="6170561" y="812217"/>
                </a:lnTo>
                <a:lnTo>
                  <a:pt x="6169291" y="762203"/>
                </a:lnTo>
                <a:lnTo>
                  <a:pt x="6167660" y="712277"/>
                </a:lnTo>
                <a:lnTo>
                  <a:pt x="6165671" y="662441"/>
                </a:lnTo>
                <a:lnTo>
                  <a:pt x="6163325" y="612695"/>
                </a:lnTo>
                <a:lnTo>
                  <a:pt x="6160624" y="563041"/>
                </a:lnTo>
                <a:lnTo>
                  <a:pt x="6157568" y="513479"/>
                </a:lnTo>
                <a:lnTo>
                  <a:pt x="6154158" y="464010"/>
                </a:lnTo>
                <a:lnTo>
                  <a:pt x="6150398" y="414635"/>
                </a:lnTo>
                <a:lnTo>
                  <a:pt x="6146287" y="365354"/>
                </a:lnTo>
                <a:lnTo>
                  <a:pt x="6141827" y="316169"/>
                </a:lnTo>
                <a:lnTo>
                  <a:pt x="6137021" y="267080"/>
                </a:lnTo>
                <a:lnTo>
                  <a:pt x="6103112" y="0"/>
                </a:lnTo>
                <a:close/>
              </a:path>
            </a:pathLst>
          </a:custGeom>
          <a:solidFill>
            <a:srgbClr val="FFFFFF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6024880" cy="6858000"/>
          </a:xfrm>
          <a:custGeom>
            <a:avLst/>
            <a:gdLst/>
            <a:ahLst/>
            <a:cxnLst/>
            <a:rect l="l" t="t" r="r" b="b"/>
            <a:pathLst>
              <a:path w="6024880" h="6858000">
                <a:moveTo>
                  <a:pt x="5954522" y="0"/>
                </a:moveTo>
                <a:lnTo>
                  <a:pt x="0" y="0"/>
                </a:lnTo>
                <a:lnTo>
                  <a:pt x="0" y="6857999"/>
                </a:lnTo>
                <a:lnTo>
                  <a:pt x="2437257" y="6857999"/>
                </a:lnTo>
                <a:lnTo>
                  <a:pt x="2550287" y="6800151"/>
                </a:lnTo>
                <a:lnTo>
                  <a:pt x="2634389" y="6753675"/>
                </a:lnTo>
                <a:lnTo>
                  <a:pt x="2717742" y="6706024"/>
                </a:lnTo>
                <a:lnTo>
                  <a:pt x="2800334" y="6657209"/>
                </a:lnTo>
                <a:lnTo>
                  <a:pt x="2882155" y="6607241"/>
                </a:lnTo>
                <a:lnTo>
                  <a:pt x="2922772" y="6581828"/>
                </a:lnTo>
                <a:lnTo>
                  <a:pt x="2963193" y="6556131"/>
                </a:lnTo>
                <a:lnTo>
                  <a:pt x="3003414" y="6530151"/>
                </a:lnTo>
                <a:lnTo>
                  <a:pt x="3043436" y="6503890"/>
                </a:lnTo>
                <a:lnTo>
                  <a:pt x="3083257" y="6477349"/>
                </a:lnTo>
                <a:lnTo>
                  <a:pt x="3122875" y="6450530"/>
                </a:lnTo>
                <a:lnTo>
                  <a:pt x="3162289" y="6423433"/>
                </a:lnTo>
                <a:lnTo>
                  <a:pt x="3201497" y="6396061"/>
                </a:lnTo>
                <a:lnTo>
                  <a:pt x="3240498" y="6368415"/>
                </a:lnTo>
                <a:lnTo>
                  <a:pt x="3279291" y="6340496"/>
                </a:lnTo>
                <a:lnTo>
                  <a:pt x="3317875" y="6312305"/>
                </a:lnTo>
                <a:lnTo>
                  <a:pt x="3356247" y="6283844"/>
                </a:lnTo>
                <a:lnTo>
                  <a:pt x="3394407" y="6255115"/>
                </a:lnTo>
                <a:lnTo>
                  <a:pt x="3432352" y="6226118"/>
                </a:lnTo>
                <a:lnTo>
                  <a:pt x="3470083" y="6196856"/>
                </a:lnTo>
                <a:lnTo>
                  <a:pt x="3507597" y="6167329"/>
                </a:lnTo>
                <a:lnTo>
                  <a:pt x="3544893" y="6137539"/>
                </a:lnTo>
                <a:lnTo>
                  <a:pt x="3581969" y="6107487"/>
                </a:lnTo>
                <a:lnTo>
                  <a:pt x="3618824" y="6077175"/>
                </a:lnTo>
                <a:lnTo>
                  <a:pt x="3655457" y="6046604"/>
                </a:lnTo>
                <a:lnTo>
                  <a:pt x="3691867" y="6015775"/>
                </a:lnTo>
                <a:lnTo>
                  <a:pt x="3728051" y="5984691"/>
                </a:lnTo>
                <a:lnTo>
                  <a:pt x="3764009" y="5953352"/>
                </a:lnTo>
                <a:lnTo>
                  <a:pt x="3799739" y="5921759"/>
                </a:lnTo>
                <a:lnTo>
                  <a:pt x="3835239" y="5889915"/>
                </a:lnTo>
                <a:lnTo>
                  <a:pt x="3870509" y="5857820"/>
                </a:lnTo>
                <a:lnTo>
                  <a:pt x="3905547" y="5825475"/>
                </a:lnTo>
                <a:lnTo>
                  <a:pt x="3940352" y="5792884"/>
                </a:lnTo>
                <a:lnTo>
                  <a:pt x="3974921" y="5760046"/>
                </a:lnTo>
                <a:lnTo>
                  <a:pt x="4009254" y="5726963"/>
                </a:lnTo>
                <a:lnTo>
                  <a:pt x="4043350" y="5693636"/>
                </a:lnTo>
                <a:lnTo>
                  <a:pt x="4077206" y="5660068"/>
                </a:lnTo>
                <a:lnTo>
                  <a:pt x="4110822" y="5626258"/>
                </a:lnTo>
                <a:lnTo>
                  <a:pt x="4144196" y="5592210"/>
                </a:lnTo>
                <a:lnTo>
                  <a:pt x="4177327" y="5557923"/>
                </a:lnTo>
                <a:lnTo>
                  <a:pt x="4210214" y="5523400"/>
                </a:lnTo>
                <a:lnTo>
                  <a:pt x="4242854" y="5488642"/>
                </a:lnTo>
                <a:lnTo>
                  <a:pt x="4275246" y="5453650"/>
                </a:lnTo>
                <a:lnTo>
                  <a:pt x="4307390" y="5418426"/>
                </a:lnTo>
                <a:lnTo>
                  <a:pt x="4339284" y="5382970"/>
                </a:lnTo>
                <a:lnTo>
                  <a:pt x="4370926" y="5347286"/>
                </a:lnTo>
                <a:lnTo>
                  <a:pt x="4402314" y="5311373"/>
                </a:lnTo>
                <a:lnTo>
                  <a:pt x="4433449" y="5275233"/>
                </a:lnTo>
                <a:lnTo>
                  <a:pt x="4464327" y="5238868"/>
                </a:lnTo>
                <a:lnTo>
                  <a:pt x="4494949" y="5202279"/>
                </a:lnTo>
                <a:lnTo>
                  <a:pt x="4525311" y="5165468"/>
                </a:lnTo>
                <a:lnTo>
                  <a:pt x="4555414" y="5128435"/>
                </a:lnTo>
                <a:lnTo>
                  <a:pt x="4585255" y="5091183"/>
                </a:lnTo>
                <a:lnTo>
                  <a:pt x="4614833" y="5053712"/>
                </a:lnTo>
                <a:lnTo>
                  <a:pt x="4644147" y="5016025"/>
                </a:lnTo>
                <a:lnTo>
                  <a:pt x="4673195" y="4978122"/>
                </a:lnTo>
                <a:lnTo>
                  <a:pt x="4701977" y="4940004"/>
                </a:lnTo>
                <a:lnTo>
                  <a:pt x="4730489" y="4901674"/>
                </a:lnTo>
                <a:lnTo>
                  <a:pt x="4758733" y="4863133"/>
                </a:lnTo>
                <a:lnTo>
                  <a:pt x="4786704" y="4824382"/>
                </a:lnTo>
                <a:lnTo>
                  <a:pt x="4814403" y="4785422"/>
                </a:lnTo>
                <a:lnTo>
                  <a:pt x="4841829" y="4746254"/>
                </a:lnTo>
                <a:lnTo>
                  <a:pt x="4868978" y="4706882"/>
                </a:lnTo>
                <a:lnTo>
                  <a:pt x="4895851" y="4667304"/>
                </a:lnTo>
                <a:lnTo>
                  <a:pt x="4922446" y="4627524"/>
                </a:lnTo>
                <a:lnTo>
                  <a:pt x="4948761" y="4587542"/>
                </a:lnTo>
                <a:lnTo>
                  <a:pt x="4974795" y="4547361"/>
                </a:lnTo>
                <a:lnTo>
                  <a:pt x="5000546" y="4506980"/>
                </a:lnTo>
                <a:lnTo>
                  <a:pt x="5026014" y="4466402"/>
                </a:lnTo>
                <a:lnTo>
                  <a:pt x="5051196" y="4425628"/>
                </a:lnTo>
                <a:lnTo>
                  <a:pt x="5076092" y="4384659"/>
                </a:lnTo>
                <a:lnTo>
                  <a:pt x="5100700" y="4343497"/>
                </a:lnTo>
                <a:lnTo>
                  <a:pt x="5125018" y="4302144"/>
                </a:lnTo>
                <a:lnTo>
                  <a:pt x="5149046" y="4260600"/>
                </a:lnTo>
                <a:lnTo>
                  <a:pt x="5172781" y="4218867"/>
                </a:lnTo>
                <a:lnTo>
                  <a:pt x="5196223" y="4176946"/>
                </a:lnTo>
                <a:lnTo>
                  <a:pt x="5219370" y="4134839"/>
                </a:lnTo>
                <a:lnTo>
                  <a:pt x="5242220" y="4092548"/>
                </a:lnTo>
                <a:lnTo>
                  <a:pt x="5264772" y="4050073"/>
                </a:lnTo>
                <a:lnTo>
                  <a:pt x="5287026" y="4007416"/>
                </a:lnTo>
                <a:lnTo>
                  <a:pt x="5308978" y="3964578"/>
                </a:lnTo>
                <a:lnTo>
                  <a:pt x="5330629" y="3921561"/>
                </a:lnTo>
                <a:lnTo>
                  <a:pt x="5351976" y="3878367"/>
                </a:lnTo>
                <a:lnTo>
                  <a:pt x="5373019" y="3834996"/>
                </a:lnTo>
                <a:lnTo>
                  <a:pt x="5393755" y="3791450"/>
                </a:lnTo>
                <a:lnTo>
                  <a:pt x="5414184" y="3747730"/>
                </a:lnTo>
                <a:lnTo>
                  <a:pt x="5434303" y="3703838"/>
                </a:lnTo>
                <a:lnTo>
                  <a:pt x="5454112" y="3659776"/>
                </a:lnTo>
                <a:lnTo>
                  <a:pt x="5473610" y="3615544"/>
                </a:lnTo>
                <a:lnTo>
                  <a:pt x="5492794" y="3571144"/>
                </a:lnTo>
                <a:lnTo>
                  <a:pt x="5511664" y="3526577"/>
                </a:lnTo>
                <a:lnTo>
                  <a:pt x="5530217" y="3481845"/>
                </a:lnTo>
                <a:lnTo>
                  <a:pt x="5548454" y="3436949"/>
                </a:lnTo>
                <a:lnTo>
                  <a:pt x="5566371" y="3391891"/>
                </a:lnTo>
                <a:lnTo>
                  <a:pt x="5583968" y="3346672"/>
                </a:lnTo>
                <a:lnTo>
                  <a:pt x="5601244" y="3301293"/>
                </a:lnTo>
                <a:lnTo>
                  <a:pt x="5618197" y="3255756"/>
                </a:lnTo>
                <a:lnTo>
                  <a:pt x="5634825" y="3210062"/>
                </a:lnTo>
                <a:lnTo>
                  <a:pt x="5651128" y="3164213"/>
                </a:lnTo>
                <a:lnTo>
                  <a:pt x="5667103" y="3118210"/>
                </a:lnTo>
                <a:lnTo>
                  <a:pt x="5682750" y="3072054"/>
                </a:lnTo>
                <a:lnTo>
                  <a:pt x="5698067" y="3025746"/>
                </a:lnTo>
                <a:lnTo>
                  <a:pt x="5713052" y="2979289"/>
                </a:lnTo>
                <a:lnTo>
                  <a:pt x="5727705" y="2932684"/>
                </a:lnTo>
                <a:lnTo>
                  <a:pt x="5742023" y="2885931"/>
                </a:lnTo>
                <a:lnTo>
                  <a:pt x="5756006" y="2839033"/>
                </a:lnTo>
                <a:lnTo>
                  <a:pt x="5769652" y="2791990"/>
                </a:lnTo>
                <a:lnTo>
                  <a:pt x="5782960" y="2744805"/>
                </a:lnTo>
                <a:lnTo>
                  <a:pt x="5795927" y="2697478"/>
                </a:lnTo>
                <a:lnTo>
                  <a:pt x="5808554" y="2650012"/>
                </a:lnTo>
                <a:lnTo>
                  <a:pt x="5820838" y="2602406"/>
                </a:lnTo>
                <a:lnTo>
                  <a:pt x="5832778" y="2554663"/>
                </a:lnTo>
                <a:lnTo>
                  <a:pt x="5844373" y="2506785"/>
                </a:lnTo>
                <a:lnTo>
                  <a:pt x="5855621" y="2458772"/>
                </a:lnTo>
                <a:lnTo>
                  <a:pt x="5866521" y="2410625"/>
                </a:lnTo>
                <a:lnTo>
                  <a:pt x="5877071" y="2362348"/>
                </a:lnTo>
                <a:lnTo>
                  <a:pt x="5887270" y="2313939"/>
                </a:lnTo>
                <a:lnTo>
                  <a:pt x="5897117" y="2265403"/>
                </a:lnTo>
                <a:lnTo>
                  <a:pt x="5906610" y="2216738"/>
                </a:lnTo>
                <a:lnTo>
                  <a:pt x="5915748" y="2167948"/>
                </a:lnTo>
                <a:lnTo>
                  <a:pt x="5924530" y="2119032"/>
                </a:lnTo>
                <a:lnTo>
                  <a:pt x="5932953" y="2069994"/>
                </a:lnTo>
                <a:lnTo>
                  <a:pt x="5941018" y="2020833"/>
                </a:lnTo>
                <a:lnTo>
                  <a:pt x="5948721" y="1971553"/>
                </a:lnTo>
                <a:lnTo>
                  <a:pt x="5956062" y="1922153"/>
                </a:lnTo>
                <a:lnTo>
                  <a:pt x="5963040" y="1872635"/>
                </a:lnTo>
                <a:lnTo>
                  <a:pt x="5969653" y="1823001"/>
                </a:lnTo>
                <a:lnTo>
                  <a:pt x="5975899" y="1773252"/>
                </a:lnTo>
                <a:lnTo>
                  <a:pt x="5981778" y="1723390"/>
                </a:lnTo>
                <a:lnTo>
                  <a:pt x="5987288" y="1673416"/>
                </a:lnTo>
                <a:lnTo>
                  <a:pt x="5992427" y="1623330"/>
                </a:lnTo>
                <a:lnTo>
                  <a:pt x="5997194" y="1573136"/>
                </a:lnTo>
                <a:lnTo>
                  <a:pt x="6001588" y="1522834"/>
                </a:lnTo>
                <a:lnTo>
                  <a:pt x="6005607" y="1472425"/>
                </a:lnTo>
                <a:lnTo>
                  <a:pt x="6009250" y="1421911"/>
                </a:lnTo>
                <a:lnTo>
                  <a:pt x="6012515" y="1371293"/>
                </a:lnTo>
                <a:lnTo>
                  <a:pt x="6015402" y="1320573"/>
                </a:lnTo>
                <a:lnTo>
                  <a:pt x="6017908" y="1269753"/>
                </a:lnTo>
                <a:lnTo>
                  <a:pt x="6020032" y="1218832"/>
                </a:lnTo>
                <a:lnTo>
                  <a:pt x="6021773" y="1167814"/>
                </a:lnTo>
                <a:lnTo>
                  <a:pt x="6023130" y="1116698"/>
                </a:lnTo>
                <a:lnTo>
                  <a:pt x="6024101" y="1065488"/>
                </a:lnTo>
                <a:lnTo>
                  <a:pt x="6024685" y="1014183"/>
                </a:lnTo>
                <a:lnTo>
                  <a:pt x="6024880" y="962787"/>
                </a:lnTo>
                <a:lnTo>
                  <a:pt x="6024675" y="909963"/>
                </a:lnTo>
                <a:lnTo>
                  <a:pt x="6024060" y="857236"/>
                </a:lnTo>
                <a:lnTo>
                  <a:pt x="6023038" y="804607"/>
                </a:lnTo>
                <a:lnTo>
                  <a:pt x="6021608" y="752078"/>
                </a:lnTo>
                <a:lnTo>
                  <a:pt x="6019772" y="699651"/>
                </a:lnTo>
                <a:lnTo>
                  <a:pt x="6017531" y="647327"/>
                </a:lnTo>
                <a:lnTo>
                  <a:pt x="6014886" y="595108"/>
                </a:lnTo>
                <a:lnTo>
                  <a:pt x="6011838" y="542996"/>
                </a:lnTo>
                <a:lnTo>
                  <a:pt x="6008388" y="490992"/>
                </a:lnTo>
                <a:lnTo>
                  <a:pt x="6004538" y="439099"/>
                </a:lnTo>
                <a:lnTo>
                  <a:pt x="6000287" y="387318"/>
                </a:lnTo>
                <a:lnTo>
                  <a:pt x="5995637" y="335650"/>
                </a:lnTo>
                <a:lnTo>
                  <a:pt x="5990590" y="284099"/>
                </a:lnTo>
                <a:lnTo>
                  <a:pt x="59545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9100" y="591819"/>
            <a:ext cx="4048760" cy="4305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52770"/>
            <a:ext cx="11494770" cy="914400"/>
          </a:xfrm>
          <a:custGeom>
            <a:avLst/>
            <a:gdLst/>
            <a:ahLst/>
            <a:cxnLst/>
            <a:rect l="l" t="t" r="r" b="b"/>
            <a:pathLst>
              <a:path w="11494770" h="914400">
                <a:moveTo>
                  <a:pt x="11494770" y="0"/>
                </a:moveTo>
                <a:lnTo>
                  <a:pt x="0" y="0"/>
                </a:lnTo>
                <a:lnTo>
                  <a:pt x="0" y="914399"/>
                </a:lnTo>
                <a:lnTo>
                  <a:pt x="11266170" y="914399"/>
                </a:lnTo>
                <a:lnTo>
                  <a:pt x="114947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5652770"/>
            <a:ext cx="11494770" cy="914400"/>
          </a:xfrm>
          <a:custGeom>
            <a:avLst/>
            <a:gdLst/>
            <a:ahLst/>
            <a:cxnLst/>
            <a:rect l="l" t="t" r="r" b="b"/>
            <a:pathLst>
              <a:path w="11494770" h="914400">
                <a:moveTo>
                  <a:pt x="0" y="0"/>
                </a:moveTo>
                <a:lnTo>
                  <a:pt x="11494770" y="0"/>
                </a:lnTo>
                <a:lnTo>
                  <a:pt x="11266170" y="914399"/>
                </a:lnTo>
                <a:lnTo>
                  <a:pt x="0" y="91439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36340" y="1361440"/>
            <a:ext cx="7897114" cy="49278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4400" y="2371407"/>
            <a:ext cx="4999355" cy="2696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Путем вовлечения </a:t>
            </a:r>
            <a:r>
              <a:rPr sz="2400" b="1" spc="-10" dirty="0">
                <a:latin typeface="Calibri"/>
                <a:cs typeface="Calibri"/>
              </a:rPr>
              <a:t>волонтеров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в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spc="-10" dirty="0">
                <a:latin typeface="Calibri"/>
                <a:cs typeface="Calibri"/>
              </a:rPr>
              <a:t>обживание </a:t>
            </a:r>
            <a:r>
              <a:rPr sz="2400" spc="-20" dirty="0">
                <a:latin typeface="Calibri"/>
                <a:cs typeface="Calibri"/>
              </a:rPr>
              <a:t>городской </a:t>
            </a:r>
            <a:r>
              <a:rPr sz="2400" spc="-10" dirty="0">
                <a:latin typeface="Calibri"/>
                <a:cs typeface="Calibri"/>
              </a:rPr>
              <a:t>среды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привить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spc="-5" dirty="0">
                <a:latin typeface="Calibri"/>
                <a:cs typeface="Calibri"/>
              </a:rPr>
              <a:t>местным </a:t>
            </a:r>
            <a:r>
              <a:rPr sz="2400" spc="-10" dirty="0">
                <a:latin typeface="Calibri"/>
                <a:cs typeface="Calibri"/>
              </a:rPr>
              <a:t>жителям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бережливое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b="1" spc="-5" dirty="0">
                <a:latin typeface="Calibri"/>
                <a:cs typeface="Calibri"/>
              </a:rPr>
              <a:t>отношение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90100"/>
              </a:lnSpc>
              <a:spcBef>
                <a:spcPts val="135"/>
              </a:spcBef>
            </a:pPr>
            <a:r>
              <a:rPr sz="2400" dirty="0">
                <a:latin typeface="Calibri"/>
                <a:cs typeface="Calibri"/>
              </a:rPr>
              <a:t>к </a:t>
            </a:r>
            <a:r>
              <a:rPr sz="2400" spc="-15" dirty="0">
                <a:latin typeface="Calibri"/>
                <a:cs typeface="Calibri"/>
              </a:rPr>
              <a:t>благоустроенным </a:t>
            </a:r>
            <a:r>
              <a:rPr sz="2400" spc="-10" dirty="0">
                <a:latin typeface="Calibri"/>
                <a:cs typeface="Calibri"/>
              </a:rPr>
              <a:t>территориям </a:t>
            </a:r>
            <a:r>
              <a:rPr sz="2400" dirty="0">
                <a:latin typeface="Calibri"/>
                <a:cs typeface="Calibri"/>
              </a:rPr>
              <a:t>и  </a:t>
            </a:r>
            <a:r>
              <a:rPr sz="2400" spc="-10" dirty="0">
                <a:latin typeface="Calibri"/>
                <a:cs typeface="Calibri"/>
              </a:rPr>
              <a:t>рассказать </a:t>
            </a:r>
            <a:r>
              <a:rPr sz="2400" dirty="0">
                <a:latin typeface="Calibri"/>
                <a:cs typeface="Calibri"/>
              </a:rPr>
              <a:t>о </a:t>
            </a:r>
            <a:r>
              <a:rPr sz="2400" spc="-10" dirty="0">
                <a:latin typeface="Calibri"/>
                <a:cs typeface="Calibri"/>
              </a:rPr>
              <a:t>волонтерстве,  предоставить </a:t>
            </a:r>
            <a:r>
              <a:rPr sz="2400" spc="-25" dirty="0">
                <a:latin typeface="Calibri"/>
                <a:cs typeface="Calibri"/>
              </a:rPr>
              <a:t>молодежи </a:t>
            </a:r>
            <a:r>
              <a:rPr sz="2400" spc="-10" dirty="0">
                <a:latin typeface="Calibri"/>
                <a:cs typeface="Calibri"/>
              </a:rPr>
              <a:t>возможность  </a:t>
            </a:r>
            <a:r>
              <a:rPr sz="2400" spc="-5" dirty="0">
                <a:latin typeface="Calibri"/>
                <a:cs typeface="Calibri"/>
              </a:rPr>
              <a:t>для реализации </a:t>
            </a:r>
            <a:r>
              <a:rPr sz="2400" spc="-10" dirty="0">
                <a:latin typeface="Calibri"/>
                <a:cs typeface="Calibri"/>
              </a:rPr>
              <a:t>своего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потенциала.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17257" y="536257"/>
            <a:ext cx="3338829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/>
              <a:t>ИДЕЯ</a:t>
            </a:r>
            <a:r>
              <a:rPr sz="4000" spc="-85" dirty="0"/>
              <a:t> </a:t>
            </a:r>
            <a:r>
              <a:rPr sz="4000" spc="-50" dirty="0"/>
              <a:t>ПРОЕКТА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1392555" y="5669279"/>
            <a:ext cx="16998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благоустроенных</a:t>
            </a:r>
            <a:endParaRPr sz="1800">
              <a:latin typeface="Calibri"/>
              <a:cs typeface="Calibri"/>
            </a:endParaRPr>
          </a:p>
          <a:p>
            <a:pPr marL="12700" marR="542290">
              <a:lnSpc>
                <a:spcPct val="100000"/>
              </a:lnSpc>
            </a:pPr>
            <a:r>
              <a:rPr sz="1800" spc="-20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ер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20" dirty="0">
                <a:latin typeface="Calibri"/>
                <a:cs typeface="Calibri"/>
              </a:rPr>
              <a:t>т</a:t>
            </a:r>
            <a:r>
              <a:rPr sz="1800" spc="-10" dirty="0">
                <a:latin typeface="Calibri"/>
                <a:cs typeface="Calibri"/>
              </a:rPr>
              <a:t>о</a:t>
            </a:r>
            <a:r>
              <a:rPr sz="1800" spc="-5" dirty="0">
                <a:latin typeface="Calibri"/>
                <a:cs typeface="Calibri"/>
              </a:rPr>
              <a:t>рий  </a:t>
            </a:r>
            <a:r>
              <a:rPr sz="1800" dirty="0">
                <a:latin typeface="Calibri"/>
                <a:cs typeface="Calibri"/>
              </a:rPr>
              <a:t>Крыма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0555" y="5641657"/>
            <a:ext cx="352107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11780" algn="l"/>
              </a:tabLst>
            </a:pPr>
            <a:r>
              <a:rPr sz="5400" b="1" dirty="0">
                <a:solidFill>
                  <a:srgbClr val="1D6EA9"/>
                </a:solidFill>
                <a:latin typeface="Calibri"/>
                <a:cs typeface="Calibri"/>
              </a:rPr>
              <a:t>60	90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146" y="5685472"/>
            <a:ext cx="226377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Segoe UI"/>
                <a:cs typeface="Segoe UI"/>
              </a:rPr>
              <a:t>волонтеров,  принявших участие</a:t>
            </a:r>
            <a:r>
              <a:rPr sz="1800" spc="-9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в  </a:t>
            </a:r>
            <a:r>
              <a:rPr sz="1800" spc="-10" dirty="0">
                <a:latin typeface="Segoe UI"/>
                <a:cs typeface="Segoe UI"/>
              </a:rPr>
              <a:t>проекте</a:t>
            </a:r>
            <a:endParaRPr sz="1800">
              <a:latin typeface="Segoe UI"/>
              <a:cs typeface="Segoe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79766" y="5747067"/>
            <a:ext cx="19723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Segoe UI"/>
                <a:cs typeface="Segoe UI"/>
              </a:rPr>
              <a:t>человек </a:t>
            </a:r>
            <a:r>
              <a:rPr sz="1800" dirty="0">
                <a:latin typeface="Segoe UI"/>
                <a:cs typeface="Segoe UI"/>
              </a:rPr>
              <a:t>поедут</a:t>
            </a:r>
            <a:r>
              <a:rPr sz="1800" spc="-75" dirty="0">
                <a:latin typeface="Segoe UI"/>
                <a:cs typeface="Segoe UI"/>
              </a:rPr>
              <a:t> </a:t>
            </a:r>
            <a:r>
              <a:rPr sz="1800" spc="-5" dirty="0">
                <a:latin typeface="Segoe UI"/>
                <a:cs typeface="Segoe UI"/>
              </a:rPr>
              <a:t>на</a:t>
            </a:r>
            <a:endParaRPr sz="1800">
              <a:latin typeface="Segoe UI"/>
              <a:cs typeface="Segoe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50456" y="5564187"/>
            <a:ext cx="368236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100" b="1" baseline="-5658" dirty="0">
                <a:solidFill>
                  <a:srgbClr val="1D6EA9"/>
                </a:solidFill>
                <a:latin typeface="Calibri"/>
                <a:cs typeface="Calibri"/>
              </a:rPr>
              <a:t>10 </a:t>
            </a:r>
            <a:r>
              <a:rPr sz="1800" spc="-5" dirty="0">
                <a:latin typeface="Segoe UI"/>
                <a:cs typeface="Segoe UI"/>
              </a:rPr>
              <a:t>стажировку </a:t>
            </a:r>
            <a:r>
              <a:rPr sz="1800" dirty="0">
                <a:latin typeface="Segoe UI"/>
                <a:cs typeface="Segoe UI"/>
              </a:rPr>
              <a:t>в</a:t>
            </a:r>
            <a:r>
              <a:rPr sz="1800" spc="-215" dirty="0">
                <a:latin typeface="Segoe UI"/>
                <a:cs typeface="Segoe UI"/>
              </a:rPr>
              <a:t> </a:t>
            </a:r>
            <a:r>
              <a:rPr sz="1800" spc="-10" dirty="0">
                <a:latin typeface="Segoe UI"/>
                <a:cs typeface="Segoe UI"/>
              </a:rPr>
              <a:t>организации</a:t>
            </a:r>
            <a:endParaRPr sz="1800">
              <a:latin typeface="Segoe UI"/>
              <a:cs typeface="Segoe U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79766" y="6288404"/>
            <a:ext cx="870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Segoe UI"/>
                <a:cs typeface="Segoe UI"/>
              </a:rPr>
              <a:t>Москвы</a:t>
            </a:r>
            <a:endParaRPr sz="1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57" y="2367279"/>
            <a:ext cx="10333990" cy="3592829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173990" indent="-228600">
              <a:lnSpc>
                <a:spcPct val="7950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spc="-5" dirty="0">
                <a:latin typeface="Calibri"/>
                <a:cs typeface="Calibri"/>
              </a:rPr>
              <a:t>Задача </a:t>
            </a:r>
            <a:r>
              <a:rPr sz="2600" b="1" dirty="0">
                <a:latin typeface="Calibri"/>
                <a:cs typeface="Calibri"/>
              </a:rPr>
              <a:t>№1: </a:t>
            </a:r>
            <a:r>
              <a:rPr sz="2600" spc="-10" dirty="0">
                <a:latin typeface="Calibri"/>
                <a:cs typeface="Calibri"/>
              </a:rPr>
              <a:t>Привлечь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10" dirty="0">
                <a:latin typeface="Calibri"/>
                <a:cs typeface="Calibri"/>
              </a:rPr>
              <a:t>обучить </a:t>
            </a:r>
            <a:r>
              <a:rPr sz="2600" dirty="0">
                <a:latin typeface="Calibri"/>
                <a:cs typeface="Calibri"/>
              </a:rPr>
              <a:t>90 </a:t>
            </a:r>
            <a:r>
              <a:rPr sz="2600" spc="-10" dirty="0">
                <a:latin typeface="Calibri"/>
                <a:cs typeface="Calibri"/>
              </a:rPr>
              <a:t>волонтеров, </a:t>
            </a:r>
            <a:r>
              <a:rPr sz="2600" spc="-15" dirty="0">
                <a:latin typeface="Calibri"/>
                <a:cs typeface="Calibri"/>
              </a:rPr>
              <a:t>готовых </a:t>
            </a:r>
            <a:r>
              <a:rPr sz="2600" spc="-5" dirty="0">
                <a:latin typeface="Calibri"/>
                <a:cs typeface="Calibri"/>
              </a:rPr>
              <a:t>участвовать </a:t>
            </a:r>
            <a:r>
              <a:rPr sz="2600" dirty="0">
                <a:latin typeface="Calibri"/>
                <a:cs typeface="Calibri"/>
              </a:rPr>
              <a:t>в  </a:t>
            </a:r>
            <a:r>
              <a:rPr sz="2600" spc="-5" dirty="0">
                <a:latin typeface="Calibri"/>
                <a:cs typeface="Calibri"/>
              </a:rPr>
              <a:t>мероприятиях </a:t>
            </a:r>
            <a:r>
              <a:rPr sz="2600" dirty="0">
                <a:latin typeface="Calibri"/>
                <a:cs typeface="Calibri"/>
              </a:rPr>
              <a:t>по </a:t>
            </a:r>
            <a:r>
              <a:rPr sz="2600" spc="-5" dirty="0">
                <a:latin typeface="Calibri"/>
                <a:cs typeface="Calibri"/>
              </a:rPr>
              <a:t>обживанию </a:t>
            </a:r>
            <a:r>
              <a:rPr sz="2600" spc="-10" dirty="0">
                <a:latin typeface="Calibri"/>
                <a:cs typeface="Calibri"/>
              </a:rPr>
              <a:t>благоустроенных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общественных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500"/>
              </a:lnSpc>
            </a:pPr>
            <a:r>
              <a:rPr sz="2600" spc="-5" dirty="0">
                <a:latin typeface="Calibri"/>
                <a:cs typeface="Calibri"/>
              </a:rPr>
              <a:t>пространств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810"/>
              </a:lnSpc>
              <a:spcBef>
                <a:spcPts val="1880"/>
              </a:spcBef>
            </a:pPr>
            <a:r>
              <a:rPr sz="2600" b="1" spc="-5" dirty="0">
                <a:latin typeface="Calibri"/>
                <a:cs typeface="Calibri"/>
              </a:rPr>
              <a:t>Задача </a:t>
            </a:r>
            <a:r>
              <a:rPr sz="2600" b="1" dirty="0">
                <a:latin typeface="Calibri"/>
                <a:cs typeface="Calibri"/>
              </a:rPr>
              <a:t>№2: </a:t>
            </a:r>
            <a:r>
              <a:rPr sz="2600" spc="-10" dirty="0">
                <a:latin typeface="Calibri"/>
                <a:cs typeface="Calibri"/>
              </a:rPr>
              <a:t>Разработать </a:t>
            </a:r>
            <a:r>
              <a:rPr sz="2600" dirty="0">
                <a:latin typeface="Calibri"/>
                <a:cs typeface="Calibri"/>
              </a:rPr>
              <a:t>и провести 60 </a:t>
            </a:r>
            <a:r>
              <a:rPr sz="2600" spc="-5" dirty="0">
                <a:latin typeface="Calibri"/>
                <a:cs typeface="Calibri"/>
              </a:rPr>
              <a:t>мероприятий, направленных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endParaRPr sz="2600">
              <a:latin typeface="Calibri"/>
              <a:cs typeface="Calibri"/>
            </a:endParaRPr>
          </a:p>
          <a:p>
            <a:pPr marL="241300" marR="2185035">
              <a:lnSpc>
                <a:spcPct val="79500"/>
              </a:lnSpc>
              <a:spcBef>
                <a:spcPts val="330"/>
              </a:spcBef>
            </a:pPr>
            <a:r>
              <a:rPr sz="2600" spc="-10" dirty="0">
                <a:latin typeface="Calibri"/>
                <a:cs typeface="Calibri"/>
              </a:rPr>
              <a:t>вовлечение </a:t>
            </a:r>
            <a:r>
              <a:rPr sz="2600" spc="-5" dirty="0">
                <a:latin typeface="Calibri"/>
                <a:cs typeface="Calibri"/>
              </a:rPr>
              <a:t>местных </a:t>
            </a:r>
            <a:r>
              <a:rPr sz="2600" spc="-15" dirty="0">
                <a:latin typeface="Calibri"/>
                <a:cs typeface="Calibri"/>
              </a:rPr>
              <a:t>жителей </a:t>
            </a:r>
            <a:r>
              <a:rPr sz="2600" dirty="0">
                <a:latin typeface="Calibri"/>
                <a:cs typeface="Calibri"/>
              </a:rPr>
              <a:t>в </a:t>
            </a:r>
            <a:r>
              <a:rPr sz="2600" spc="-10" dirty="0">
                <a:latin typeface="Calibri"/>
                <a:cs typeface="Calibri"/>
              </a:rPr>
              <a:t>бережливое </a:t>
            </a:r>
            <a:r>
              <a:rPr sz="2600" spc="-5" dirty="0">
                <a:latin typeface="Calibri"/>
                <a:cs typeface="Calibri"/>
              </a:rPr>
              <a:t>отношение  </a:t>
            </a:r>
            <a:r>
              <a:rPr sz="2600" dirty="0">
                <a:latin typeface="Calibri"/>
                <a:cs typeface="Calibri"/>
              </a:rPr>
              <a:t>к </a:t>
            </a:r>
            <a:r>
              <a:rPr sz="2600" spc="-10" dirty="0">
                <a:latin typeface="Calibri"/>
                <a:cs typeface="Calibri"/>
              </a:rPr>
              <a:t>благоустроенным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территориям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Times New Roman"/>
              <a:cs typeface="Times New Roman"/>
            </a:endParaRPr>
          </a:p>
          <a:p>
            <a:pPr marL="241300" marR="589280">
              <a:lnSpc>
                <a:spcPts val="2500"/>
              </a:lnSpc>
            </a:pPr>
            <a:r>
              <a:rPr sz="2600" b="1" spc="-5" dirty="0">
                <a:latin typeface="Calibri"/>
                <a:cs typeface="Calibri"/>
              </a:rPr>
              <a:t>Задача </a:t>
            </a:r>
            <a:r>
              <a:rPr sz="2600" b="1" dirty="0">
                <a:latin typeface="Calibri"/>
                <a:cs typeface="Calibri"/>
              </a:rPr>
              <a:t>№3: </a:t>
            </a:r>
            <a:r>
              <a:rPr sz="2600" dirty="0">
                <a:latin typeface="Calibri"/>
                <a:cs typeface="Calibri"/>
              </a:rPr>
              <a:t>Провести </a:t>
            </a:r>
            <a:r>
              <a:rPr sz="2600" spc="-10" dirty="0">
                <a:latin typeface="Calibri"/>
                <a:cs typeface="Calibri"/>
              </a:rPr>
              <a:t>разработанные </a:t>
            </a:r>
            <a:r>
              <a:rPr sz="2600" dirty="0">
                <a:latin typeface="Calibri"/>
                <a:cs typeface="Calibri"/>
              </a:rPr>
              <a:t>проекты на </a:t>
            </a:r>
            <a:r>
              <a:rPr sz="2600" spc="-10" dirty="0">
                <a:latin typeface="Calibri"/>
                <a:cs typeface="Calibri"/>
              </a:rPr>
              <a:t>благоустроенных  территориях </a:t>
            </a:r>
            <a:r>
              <a:rPr sz="2600" dirty="0">
                <a:latin typeface="Calibri"/>
                <a:cs typeface="Calibri"/>
              </a:rPr>
              <a:t>с </a:t>
            </a:r>
            <a:r>
              <a:rPr sz="2600" spc="-10" dirty="0">
                <a:latin typeface="Calibri"/>
                <a:cs typeface="Calibri"/>
              </a:rPr>
              <a:t>вовлечением активистов, добровольцев </a:t>
            </a:r>
            <a:r>
              <a:rPr sz="2600" dirty="0">
                <a:latin typeface="Calibri"/>
                <a:cs typeface="Calibri"/>
              </a:rPr>
              <a:t>и </a:t>
            </a:r>
            <a:r>
              <a:rPr sz="2600" spc="-5" dirty="0">
                <a:latin typeface="Calibri"/>
                <a:cs typeface="Calibri"/>
              </a:rPr>
              <a:t>местных  </a:t>
            </a:r>
            <a:r>
              <a:rPr sz="2600" spc="-15" dirty="0">
                <a:latin typeface="Calibri"/>
                <a:cs typeface="Calibri"/>
              </a:rPr>
              <a:t>жителей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7257" y="553656"/>
            <a:ext cx="391477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0" dirty="0"/>
              <a:t>ЗАДАЧИ</a:t>
            </a:r>
            <a:r>
              <a:rPr sz="4000" spc="-65" dirty="0"/>
              <a:t> </a:t>
            </a:r>
            <a:r>
              <a:rPr sz="4000" spc="-50" dirty="0"/>
              <a:t>ПРОЕКТА</a:t>
            </a:r>
            <a:endParaRPr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57" y="2886710"/>
            <a:ext cx="2294890" cy="269621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781685">
              <a:lnSpc>
                <a:spcPct val="90000"/>
              </a:lnSpc>
              <a:spcBef>
                <a:spcPts val="385"/>
              </a:spcBef>
            </a:pPr>
            <a:r>
              <a:rPr sz="2400" spc="-10" dirty="0">
                <a:latin typeface="Calibri"/>
                <a:cs typeface="Calibri"/>
              </a:rPr>
              <a:t>Алушта  Армянск  </a:t>
            </a:r>
            <a:r>
              <a:rPr sz="2400" spc="0" dirty="0">
                <a:latin typeface="Calibri"/>
                <a:cs typeface="Calibri"/>
              </a:rPr>
              <a:t>Б</a:t>
            </a:r>
            <a:r>
              <a:rPr sz="2400" spc="-10" dirty="0">
                <a:latin typeface="Calibri"/>
                <a:cs typeface="Calibri"/>
              </a:rPr>
              <a:t>а</a:t>
            </a:r>
            <a:r>
              <a:rPr sz="2400" spc="-5" dirty="0">
                <a:latin typeface="Calibri"/>
                <a:cs typeface="Calibri"/>
              </a:rPr>
              <a:t>хчис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spc="-5" dirty="0">
                <a:latin typeface="Calibri"/>
                <a:cs typeface="Calibri"/>
              </a:rPr>
              <a:t>р</a:t>
            </a:r>
            <a:r>
              <a:rPr sz="2400" spc="-15" dirty="0">
                <a:latin typeface="Calibri"/>
                <a:cs typeface="Calibri"/>
              </a:rPr>
              <a:t>а</a:t>
            </a:r>
            <a:r>
              <a:rPr sz="2400" dirty="0">
                <a:latin typeface="Calibri"/>
                <a:cs typeface="Calibri"/>
              </a:rPr>
              <a:t>й  </a:t>
            </a:r>
            <a:r>
              <a:rPr sz="2400" spc="-15" dirty="0">
                <a:latin typeface="Calibri"/>
                <a:cs typeface="Calibri"/>
              </a:rPr>
              <a:t>Джанкой  </a:t>
            </a:r>
            <a:r>
              <a:rPr sz="2400" spc="-10" dirty="0">
                <a:latin typeface="Calibri"/>
                <a:cs typeface="Calibri"/>
              </a:rPr>
              <a:t>Евпатория  Керчь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455"/>
              </a:lnSpc>
            </a:pPr>
            <a:r>
              <a:rPr sz="2400" spc="-10" dirty="0">
                <a:latin typeface="Calibri"/>
                <a:cs typeface="Calibri"/>
              </a:rPr>
              <a:t>Красноперекопск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30"/>
              </a:lnSpc>
            </a:pPr>
            <a:r>
              <a:rPr sz="2400" spc="-5" dirty="0">
                <a:latin typeface="Calibri"/>
                <a:cs typeface="Calibri"/>
              </a:rPr>
              <a:t>Саки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71490" y="2886710"/>
            <a:ext cx="2094230" cy="236791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385"/>
              </a:spcBef>
            </a:pPr>
            <a:r>
              <a:rPr sz="2400" spc="-30" dirty="0">
                <a:latin typeface="Calibri"/>
                <a:cs typeface="Calibri"/>
              </a:rPr>
              <a:t>Судак  </a:t>
            </a:r>
            <a:r>
              <a:rPr sz="2400" spc="-10" dirty="0">
                <a:latin typeface="Calibri"/>
                <a:cs typeface="Calibri"/>
              </a:rPr>
              <a:t>Симферополь  </a:t>
            </a:r>
            <a:r>
              <a:rPr sz="2400" spc="-5" dirty="0">
                <a:latin typeface="Calibri"/>
                <a:cs typeface="Calibri"/>
              </a:rPr>
              <a:t>Но</a:t>
            </a:r>
            <a:r>
              <a:rPr sz="2400" spc="-15" dirty="0">
                <a:latin typeface="Calibri"/>
                <a:cs typeface="Calibri"/>
              </a:rPr>
              <a:t>в</a:t>
            </a:r>
            <a:r>
              <a:rPr sz="2400" spc="-5" dirty="0">
                <a:latin typeface="Calibri"/>
                <a:cs typeface="Calibri"/>
              </a:rPr>
              <a:t>оф</a:t>
            </a:r>
            <a:r>
              <a:rPr sz="2400" spc="-45" dirty="0">
                <a:latin typeface="Calibri"/>
                <a:cs typeface="Calibri"/>
              </a:rPr>
              <a:t>е</a:t>
            </a:r>
            <a:r>
              <a:rPr sz="2400" spc="-25" dirty="0">
                <a:latin typeface="Calibri"/>
                <a:cs typeface="Calibri"/>
              </a:rPr>
              <a:t>д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spc="-10" dirty="0">
                <a:latin typeface="Calibri"/>
                <a:cs typeface="Calibri"/>
              </a:rPr>
              <a:t>р</a:t>
            </a:r>
            <a:r>
              <a:rPr sz="2400" spc="-5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в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  </a:t>
            </a:r>
            <a:r>
              <a:rPr sz="2400" spc="-15" dirty="0">
                <a:latin typeface="Calibri"/>
                <a:cs typeface="Calibri"/>
              </a:rPr>
              <a:t>Феодосия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440"/>
              </a:lnSpc>
            </a:pPr>
            <a:r>
              <a:rPr sz="2400" spc="-10" dirty="0">
                <a:latin typeface="Calibri"/>
                <a:cs typeface="Calibri"/>
              </a:rPr>
              <a:t>Черноморское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600"/>
              </a:lnSpc>
            </a:pPr>
            <a:r>
              <a:rPr sz="2400" spc="-15" dirty="0">
                <a:latin typeface="Calibri"/>
                <a:cs typeface="Calibri"/>
              </a:rPr>
              <a:t>Щелкино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40"/>
              </a:lnSpc>
            </a:pPr>
            <a:r>
              <a:rPr sz="2400" spc="-5" dirty="0">
                <a:latin typeface="Calibri"/>
                <a:cs typeface="Calibri"/>
              </a:rPr>
              <a:t>Ялта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7257" y="521716"/>
            <a:ext cx="40652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45" dirty="0"/>
              <a:t>ГОРОДА</a:t>
            </a:r>
            <a:r>
              <a:rPr sz="4000" spc="-80" dirty="0"/>
              <a:t> </a:t>
            </a:r>
            <a:r>
              <a:rPr sz="4000" spc="-40" dirty="0"/>
              <a:t>ПРОЕКТА:</a:t>
            </a:r>
            <a:endParaRPr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5500" y="953769"/>
            <a:ext cx="14795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50950" y="64135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700"/>
                </a:lnTo>
                <a:lnTo>
                  <a:pt x="8949690" y="647700"/>
                </a:lnTo>
                <a:lnTo>
                  <a:pt x="8991685" y="639208"/>
                </a:lnTo>
                <a:lnTo>
                  <a:pt x="9026001" y="616061"/>
                </a:lnTo>
                <a:lnTo>
                  <a:pt x="9049148" y="581745"/>
                </a:lnTo>
                <a:lnTo>
                  <a:pt x="9057640" y="539750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0950" y="64135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50"/>
                </a:lnTo>
                <a:lnTo>
                  <a:pt x="9049148" y="581745"/>
                </a:lnTo>
                <a:lnTo>
                  <a:pt x="9026001" y="616061"/>
                </a:lnTo>
                <a:lnTo>
                  <a:pt x="8991685" y="639208"/>
                </a:lnTo>
                <a:lnTo>
                  <a:pt x="8949690" y="647700"/>
                </a:lnTo>
                <a:lnTo>
                  <a:pt x="0" y="647700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57630" y="797877"/>
            <a:ext cx="68624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700" dirty="0">
                <a:latin typeface="Calibri"/>
                <a:cs typeface="Calibri"/>
              </a:rPr>
              <a:t>Распространить </a:t>
            </a:r>
            <a:r>
              <a:rPr sz="1700" spc="-5" dirty="0">
                <a:latin typeface="Calibri"/>
                <a:cs typeface="Calibri"/>
              </a:rPr>
              <a:t>информацию </a:t>
            </a:r>
            <a:r>
              <a:rPr sz="1700" dirty="0">
                <a:latin typeface="Calibri"/>
                <a:cs typeface="Calibri"/>
              </a:rPr>
              <a:t>о </a:t>
            </a:r>
            <a:r>
              <a:rPr sz="1700" spc="-5" dirty="0">
                <a:latin typeface="Calibri"/>
                <a:cs typeface="Calibri"/>
              </a:rPr>
              <a:t>возможности принять участие </a:t>
            </a:r>
            <a:r>
              <a:rPr sz="1700" dirty="0">
                <a:latin typeface="Calibri"/>
                <a:cs typeface="Calibri"/>
              </a:rPr>
              <a:t>в</a:t>
            </a:r>
            <a:r>
              <a:rPr sz="1700" spc="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проекте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2450" y="1540510"/>
            <a:ext cx="698500" cy="998219"/>
          </a:xfrm>
          <a:custGeom>
            <a:avLst/>
            <a:gdLst/>
            <a:ahLst/>
            <a:cxnLst/>
            <a:rect l="l" t="t" r="r" b="b"/>
            <a:pathLst>
              <a:path w="698500" h="998219">
                <a:moveTo>
                  <a:pt x="0" y="0"/>
                </a:moveTo>
                <a:lnTo>
                  <a:pt x="0" y="648969"/>
                </a:lnTo>
                <a:lnTo>
                  <a:pt x="349250" y="998219"/>
                </a:lnTo>
                <a:lnTo>
                  <a:pt x="698500" y="648969"/>
                </a:lnTo>
                <a:lnTo>
                  <a:pt x="698500" y="349250"/>
                </a:lnTo>
                <a:lnTo>
                  <a:pt x="349250" y="349250"/>
                </a:lnTo>
                <a:lnTo>
                  <a:pt x="0" y="0"/>
                </a:lnTo>
                <a:close/>
              </a:path>
              <a:path w="698500" h="998219">
                <a:moveTo>
                  <a:pt x="698500" y="0"/>
                </a:moveTo>
                <a:lnTo>
                  <a:pt x="349250" y="349250"/>
                </a:lnTo>
                <a:lnTo>
                  <a:pt x="698500" y="349250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2450" y="1540510"/>
            <a:ext cx="698500" cy="998219"/>
          </a:xfrm>
          <a:custGeom>
            <a:avLst/>
            <a:gdLst/>
            <a:ahLst/>
            <a:cxnLst/>
            <a:rect l="l" t="t" r="r" b="b"/>
            <a:pathLst>
              <a:path w="698500" h="998219">
                <a:moveTo>
                  <a:pt x="698500" y="0"/>
                </a:moveTo>
                <a:lnTo>
                  <a:pt x="698500" y="648969"/>
                </a:lnTo>
                <a:lnTo>
                  <a:pt x="349250" y="998219"/>
                </a:lnTo>
                <a:lnTo>
                  <a:pt x="0" y="648969"/>
                </a:lnTo>
                <a:lnTo>
                  <a:pt x="0" y="0"/>
                </a:lnTo>
                <a:lnTo>
                  <a:pt x="349250" y="349250"/>
                </a:lnTo>
                <a:lnTo>
                  <a:pt x="698500" y="0"/>
                </a:lnTo>
                <a:close/>
              </a:path>
            </a:pathLst>
          </a:custGeom>
          <a:ln w="12699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25500" y="1853564"/>
            <a:ext cx="14795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50950" y="154051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700"/>
                </a:lnTo>
                <a:lnTo>
                  <a:pt x="8949690" y="647700"/>
                </a:lnTo>
                <a:lnTo>
                  <a:pt x="8991685" y="639208"/>
                </a:lnTo>
                <a:lnTo>
                  <a:pt x="9026001" y="616061"/>
                </a:lnTo>
                <a:lnTo>
                  <a:pt x="9049148" y="581745"/>
                </a:lnTo>
                <a:lnTo>
                  <a:pt x="9057640" y="539750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50950" y="154051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50"/>
                </a:lnTo>
                <a:lnTo>
                  <a:pt x="9049148" y="581745"/>
                </a:lnTo>
                <a:lnTo>
                  <a:pt x="9026001" y="616061"/>
                </a:lnTo>
                <a:lnTo>
                  <a:pt x="8991685" y="639208"/>
                </a:lnTo>
                <a:lnTo>
                  <a:pt x="8949690" y="647700"/>
                </a:lnTo>
                <a:lnTo>
                  <a:pt x="0" y="647700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57630" y="1697672"/>
            <a:ext cx="37820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700" spc="-10" dirty="0">
                <a:latin typeface="Calibri"/>
                <a:cs typeface="Calibri"/>
              </a:rPr>
              <a:t>Отобрать </a:t>
            </a:r>
            <a:r>
              <a:rPr sz="1700" spc="-5" dirty="0">
                <a:latin typeface="Calibri"/>
                <a:cs typeface="Calibri"/>
              </a:rPr>
              <a:t>заявки </a:t>
            </a:r>
            <a:r>
              <a:rPr sz="1700" spc="-10" dirty="0">
                <a:latin typeface="Calibri"/>
                <a:cs typeface="Calibri"/>
              </a:rPr>
              <a:t>для </a:t>
            </a:r>
            <a:r>
              <a:rPr sz="1700" spc="-5" dirty="0">
                <a:latin typeface="Calibri"/>
                <a:cs typeface="Calibri"/>
              </a:rPr>
              <a:t>участия </a:t>
            </a:r>
            <a:r>
              <a:rPr sz="1700" dirty="0">
                <a:latin typeface="Calibri"/>
                <a:cs typeface="Calibri"/>
              </a:rPr>
              <a:t>в</a:t>
            </a:r>
            <a:r>
              <a:rPr sz="1700" spc="4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проекте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2450" y="244221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0" y="0"/>
                </a:moveTo>
                <a:lnTo>
                  <a:pt x="0" y="646429"/>
                </a:lnTo>
                <a:lnTo>
                  <a:pt x="349250" y="995679"/>
                </a:lnTo>
                <a:lnTo>
                  <a:pt x="698500" y="646429"/>
                </a:lnTo>
                <a:lnTo>
                  <a:pt x="698500" y="349250"/>
                </a:lnTo>
                <a:lnTo>
                  <a:pt x="349250" y="349250"/>
                </a:lnTo>
                <a:lnTo>
                  <a:pt x="0" y="0"/>
                </a:lnTo>
                <a:close/>
              </a:path>
              <a:path w="698500" h="995679">
                <a:moveTo>
                  <a:pt x="698500" y="0"/>
                </a:moveTo>
                <a:lnTo>
                  <a:pt x="349250" y="349250"/>
                </a:lnTo>
                <a:lnTo>
                  <a:pt x="698500" y="349250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450" y="244221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698500" y="0"/>
                </a:moveTo>
                <a:lnTo>
                  <a:pt x="698500" y="646429"/>
                </a:lnTo>
                <a:lnTo>
                  <a:pt x="349250" y="995679"/>
                </a:lnTo>
                <a:lnTo>
                  <a:pt x="0" y="646429"/>
                </a:lnTo>
                <a:lnTo>
                  <a:pt x="0" y="0"/>
                </a:lnTo>
                <a:lnTo>
                  <a:pt x="349250" y="349250"/>
                </a:lnTo>
                <a:lnTo>
                  <a:pt x="698500" y="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25500" y="2753360"/>
            <a:ext cx="14795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250950" y="244221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700"/>
                </a:lnTo>
                <a:lnTo>
                  <a:pt x="8949690" y="647700"/>
                </a:lnTo>
                <a:lnTo>
                  <a:pt x="8991685" y="639208"/>
                </a:lnTo>
                <a:lnTo>
                  <a:pt x="9026001" y="616061"/>
                </a:lnTo>
                <a:lnTo>
                  <a:pt x="9049148" y="581745"/>
                </a:lnTo>
                <a:lnTo>
                  <a:pt x="9057640" y="539750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50950" y="244221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50"/>
                </a:lnTo>
                <a:lnTo>
                  <a:pt x="9049148" y="581745"/>
                </a:lnTo>
                <a:lnTo>
                  <a:pt x="9026001" y="616061"/>
                </a:lnTo>
                <a:lnTo>
                  <a:pt x="8991685" y="639208"/>
                </a:lnTo>
                <a:lnTo>
                  <a:pt x="8949690" y="647700"/>
                </a:lnTo>
                <a:lnTo>
                  <a:pt x="0" y="647700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57630" y="2597467"/>
            <a:ext cx="466852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Провести </a:t>
            </a:r>
            <a:r>
              <a:rPr sz="1700" spc="-10" dirty="0">
                <a:latin typeface="Calibri"/>
                <a:cs typeface="Calibri"/>
              </a:rPr>
              <a:t>обучающие семинары для</a:t>
            </a:r>
            <a:r>
              <a:rPr sz="1700" spc="8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волонтеров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52450" y="334137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0" y="0"/>
                </a:moveTo>
                <a:lnTo>
                  <a:pt x="0" y="646429"/>
                </a:lnTo>
                <a:lnTo>
                  <a:pt x="349250" y="995679"/>
                </a:lnTo>
                <a:lnTo>
                  <a:pt x="698500" y="646429"/>
                </a:lnTo>
                <a:lnTo>
                  <a:pt x="698500" y="349249"/>
                </a:lnTo>
                <a:lnTo>
                  <a:pt x="349250" y="349249"/>
                </a:lnTo>
                <a:lnTo>
                  <a:pt x="0" y="0"/>
                </a:lnTo>
                <a:close/>
              </a:path>
              <a:path w="698500" h="995679">
                <a:moveTo>
                  <a:pt x="698500" y="0"/>
                </a:moveTo>
                <a:lnTo>
                  <a:pt x="349250" y="349249"/>
                </a:lnTo>
                <a:lnTo>
                  <a:pt x="698500" y="349249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2450" y="334137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698500" y="0"/>
                </a:moveTo>
                <a:lnTo>
                  <a:pt x="698500" y="646429"/>
                </a:lnTo>
                <a:lnTo>
                  <a:pt x="349250" y="995679"/>
                </a:lnTo>
                <a:lnTo>
                  <a:pt x="0" y="646429"/>
                </a:lnTo>
                <a:lnTo>
                  <a:pt x="0" y="0"/>
                </a:lnTo>
                <a:lnTo>
                  <a:pt x="349250" y="349249"/>
                </a:lnTo>
                <a:lnTo>
                  <a:pt x="698500" y="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25500" y="3653154"/>
            <a:ext cx="14795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250950" y="334137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699"/>
                </a:lnTo>
                <a:lnTo>
                  <a:pt x="8949690" y="647699"/>
                </a:lnTo>
                <a:lnTo>
                  <a:pt x="8991685" y="639208"/>
                </a:lnTo>
                <a:lnTo>
                  <a:pt x="9026001" y="616061"/>
                </a:lnTo>
                <a:lnTo>
                  <a:pt x="9049148" y="581745"/>
                </a:lnTo>
                <a:lnTo>
                  <a:pt x="9057640" y="539749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50950" y="334137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49"/>
                </a:lnTo>
                <a:lnTo>
                  <a:pt x="9049148" y="581745"/>
                </a:lnTo>
                <a:lnTo>
                  <a:pt x="9026001" y="616061"/>
                </a:lnTo>
                <a:lnTo>
                  <a:pt x="8991685" y="639208"/>
                </a:lnTo>
                <a:lnTo>
                  <a:pt x="8949690" y="647699"/>
                </a:lnTo>
                <a:lnTo>
                  <a:pt x="0" y="647699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357630" y="3379215"/>
            <a:ext cx="8692515" cy="52070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85420" marR="5080" indent="-172720">
              <a:lnSpc>
                <a:spcPts val="1860"/>
              </a:lnSpc>
              <a:spcBef>
                <a:spcPts val="310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Для </a:t>
            </a:r>
            <a:r>
              <a:rPr sz="1700" dirty="0">
                <a:latin typeface="Calibri"/>
                <a:cs typeface="Calibri"/>
              </a:rPr>
              <a:t>10 </a:t>
            </a:r>
            <a:r>
              <a:rPr sz="1700" spc="-5" dirty="0">
                <a:latin typeface="Calibri"/>
                <a:cs typeface="Calibri"/>
              </a:rPr>
              <a:t>активных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10" dirty="0">
                <a:latin typeface="Calibri"/>
                <a:cs typeface="Calibri"/>
              </a:rPr>
              <a:t>сознательных тим-лидеров </a:t>
            </a:r>
            <a:r>
              <a:rPr sz="1700" spc="-30" dirty="0">
                <a:latin typeface="Calibri"/>
                <a:cs typeface="Calibri"/>
              </a:rPr>
              <a:t>будет </a:t>
            </a:r>
            <a:r>
              <a:rPr sz="1700" spc="-5" dirty="0">
                <a:latin typeface="Calibri"/>
                <a:cs typeface="Calibri"/>
              </a:rPr>
              <a:t>организовать стажировку </a:t>
            </a:r>
            <a:r>
              <a:rPr sz="1700" dirty="0">
                <a:latin typeface="Calibri"/>
                <a:cs typeface="Calibri"/>
              </a:rPr>
              <a:t>в </a:t>
            </a:r>
            <a:r>
              <a:rPr sz="1700" spc="-5" dirty="0">
                <a:latin typeface="Calibri"/>
                <a:cs typeface="Calibri"/>
              </a:rPr>
              <a:t>Москве </a:t>
            </a:r>
            <a:r>
              <a:rPr sz="1700" spc="-10" dirty="0">
                <a:latin typeface="Calibri"/>
                <a:cs typeface="Calibri"/>
              </a:rPr>
              <a:t>для  знакомства </a:t>
            </a:r>
            <a:r>
              <a:rPr sz="1700" dirty="0">
                <a:latin typeface="Calibri"/>
                <a:cs typeface="Calibri"/>
              </a:rPr>
              <a:t>с </a:t>
            </a:r>
            <a:r>
              <a:rPr sz="1700" spc="-5" dirty="0">
                <a:latin typeface="Calibri"/>
                <a:cs typeface="Calibri"/>
              </a:rPr>
              <a:t>проектами, </a:t>
            </a:r>
            <a:r>
              <a:rPr sz="1700" spc="-15" dirty="0">
                <a:latin typeface="Calibri"/>
                <a:cs typeface="Calibri"/>
              </a:rPr>
              <a:t>которые </a:t>
            </a:r>
            <a:r>
              <a:rPr sz="1700" spc="-10" dirty="0">
                <a:latin typeface="Calibri"/>
                <a:cs typeface="Calibri"/>
              </a:rPr>
              <a:t>реализуются </a:t>
            </a:r>
            <a:r>
              <a:rPr sz="1700" spc="-5" dirty="0">
                <a:latin typeface="Calibri"/>
                <a:cs typeface="Calibri"/>
              </a:rPr>
              <a:t>на </a:t>
            </a:r>
            <a:r>
              <a:rPr sz="1700" spc="-10" dirty="0">
                <a:latin typeface="Calibri"/>
                <a:cs typeface="Calibri"/>
              </a:rPr>
              <a:t>площадях, </a:t>
            </a:r>
            <a:r>
              <a:rPr sz="1700" spc="-15" dirty="0">
                <a:latin typeface="Calibri"/>
                <a:cs typeface="Calibri"/>
              </a:rPr>
              <a:t>улицах, </a:t>
            </a:r>
            <a:r>
              <a:rPr sz="1700" spc="-10" dirty="0">
                <a:latin typeface="Calibri"/>
                <a:cs typeface="Calibri"/>
              </a:rPr>
              <a:t>парках </a:t>
            </a:r>
            <a:r>
              <a:rPr sz="1700" dirty="0">
                <a:latin typeface="Calibri"/>
                <a:cs typeface="Calibri"/>
              </a:rPr>
              <a:t>и</a:t>
            </a:r>
            <a:r>
              <a:rPr sz="1700" spc="21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скверах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52450" y="4240529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0" y="0"/>
                </a:moveTo>
                <a:lnTo>
                  <a:pt x="0" y="646430"/>
                </a:lnTo>
                <a:lnTo>
                  <a:pt x="349250" y="995680"/>
                </a:lnTo>
                <a:lnTo>
                  <a:pt x="698500" y="646430"/>
                </a:lnTo>
                <a:lnTo>
                  <a:pt x="698500" y="349250"/>
                </a:lnTo>
                <a:lnTo>
                  <a:pt x="349250" y="349250"/>
                </a:lnTo>
                <a:lnTo>
                  <a:pt x="0" y="0"/>
                </a:lnTo>
                <a:close/>
              </a:path>
              <a:path w="698500" h="995679">
                <a:moveTo>
                  <a:pt x="698500" y="0"/>
                </a:moveTo>
                <a:lnTo>
                  <a:pt x="349250" y="349250"/>
                </a:lnTo>
                <a:lnTo>
                  <a:pt x="698500" y="349250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2450" y="4240529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698500" y="0"/>
                </a:moveTo>
                <a:lnTo>
                  <a:pt x="698500" y="646430"/>
                </a:lnTo>
                <a:lnTo>
                  <a:pt x="349250" y="995680"/>
                </a:lnTo>
                <a:lnTo>
                  <a:pt x="0" y="646430"/>
                </a:lnTo>
                <a:lnTo>
                  <a:pt x="0" y="0"/>
                </a:lnTo>
                <a:lnTo>
                  <a:pt x="349250" y="349250"/>
                </a:lnTo>
                <a:lnTo>
                  <a:pt x="698500" y="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825500" y="4552950"/>
            <a:ext cx="14795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250950" y="4240529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700"/>
                </a:lnTo>
                <a:lnTo>
                  <a:pt x="8949690" y="647700"/>
                </a:lnTo>
                <a:lnTo>
                  <a:pt x="8991685" y="639208"/>
                </a:lnTo>
                <a:lnTo>
                  <a:pt x="9026001" y="616061"/>
                </a:lnTo>
                <a:lnTo>
                  <a:pt x="9049148" y="581745"/>
                </a:lnTo>
                <a:lnTo>
                  <a:pt x="9057640" y="539750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50950" y="4240529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50"/>
                </a:lnTo>
                <a:lnTo>
                  <a:pt x="9049148" y="581745"/>
                </a:lnTo>
                <a:lnTo>
                  <a:pt x="9026001" y="616061"/>
                </a:lnTo>
                <a:lnTo>
                  <a:pt x="8991685" y="639208"/>
                </a:lnTo>
                <a:lnTo>
                  <a:pt x="8949690" y="647700"/>
                </a:lnTo>
                <a:lnTo>
                  <a:pt x="0" y="647700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357630" y="4278884"/>
            <a:ext cx="8042909" cy="5213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ts val="195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Изучить исторический </a:t>
            </a:r>
            <a:r>
              <a:rPr sz="1700" dirty="0">
                <a:latin typeface="Calibri"/>
                <a:cs typeface="Calibri"/>
              </a:rPr>
              <a:t>и </a:t>
            </a:r>
            <a:r>
              <a:rPr sz="1700" spc="-5" dirty="0">
                <a:latin typeface="Calibri"/>
                <a:cs typeface="Calibri"/>
              </a:rPr>
              <a:t>пространственный </a:t>
            </a:r>
            <a:r>
              <a:rPr sz="1700" spc="-15" dirty="0">
                <a:latin typeface="Calibri"/>
                <a:cs typeface="Calibri"/>
              </a:rPr>
              <a:t>контекст </a:t>
            </a:r>
            <a:r>
              <a:rPr sz="1700" spc="-5" dirty="0">
                <a:latin typeface="Calibri"/>
                <a:cs typeface="Calibri"/>
              </a:rPr>
              <a:t>своих </a:t>
            </a:r>
            <a:r>
              <a:rPr sz="1700" spc="-10" dirty="0">
                <a:latin typeface="Calibri"/>
                <a:cs typeface="Calibri"/>
              </a:rPr>
              <a:t>территорий, </a:t>
            </a:r>
            <a:r>
              <a:rPr sz="1700" spc="-5" dirty="0">
                <a:latin typeface="Calibri"/>
                <a:cs typeface="Calibri"/>
              </a:rPr>
              <a:t>посетить </a:t>
            </a:r>
            <a:r>
              <a:rPr sz="1700" dirty="0">
                <a:latin typeface="Calibri"/>
                <a:cs typeface="Calibri"/>
              </a:rPr>
              <a:t>их</a:t>
            </a:r>
            <a:r>
              <a:rPr sz="1700" spc="10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и</a:t>
            </a:r>
            <a:endParaRPr sz="1700">
              <a:latin typeface="Calibri"/>
              <a:cs typeface="Calibri"/>
            </a:endParaRPr>
          </a:p>
          <a:p>
            <a:pPr marL="184785">
              <a:lnSpc>
                <a:spcPts val="1950"/>
              </a:lnSpc>
            </a:pPr>
            <a:r>
              <a:rPr sz="1700" spc="-15" dirty="0">
                <a:latin typeface="Calibri"/>
                <a:cs typeface="Calibri"/>
              </a:rPr>
              <a:t>подготовить </a:t>
            </a:r>
            <a:r>
              <a:rPr sz="1700" spc="-5" dirty="0">
                <a:latin typeface="Calibri"/>
                <a:cs typeface="Calibri"/>
              </a:rPr>
              <a:t>акции на </a:t>
            </a:r>
            <a:r>
              <a:rPr sz="1700" spc="-15" dirty="0">
                <a:latin typeface="Calibri"/>
                <a:cs typeface="Calibri"/>
              </a:rPr>
              <a:t>каждом </a:t>
            </a:r>
            <a:r>
              <a:rPr sz="1700" spc="-5" dirty="0">
                <a:latin typeface="Calibri"/>
                <a:cs typeface="Calibri"/>
              </a:rPr>
              <a:t>из </a:t>
            </a:r>
            <a:r>
              <a:rPr sz="1700" dirty="0">
                <a:latin typeface="Calibri"/>
                <a:cs typeface="Calibri"/>
              </a:rPr>
              <a:t>своих</a:t>
            </a:r>
            <a:r>
              <a:rPr sz="1700" spc="7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пространств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52450" y="513969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0" y="0"/>
                </a:moveTo>
                <a:lnTo>
                  <a:pt x="0" y="646430"/>
                </a:lnTo>
                <a:lnTo>
                  <a:pt x="349250" y="995680"/>
                </a:lnTo>
                <a:lnTo>
                  <a:pt x="698500" y="646430"/>
                </a:lnTo>
                <a:lnTo>
                  <a:pt x="698500" y="349250"/>
                </a:lnTo>
                <a:lnTo>
                  <a:pt x="349250" y="349250"/>
                </a:lnTo>
                <a:lnTo>
                  <a:pt x="0" y="0"/>
                </a:lnTo>
                <a:close/>
              </a:path>
              <a:path w="698500" h="995679">
                <a:moveTo>
                  <a:pt x="698500" y="0"/>
                </a:moveTo>
                <a:lnTo>
                  <a:pt x="349250" y="349250"/>
                </a:lnTo>
                <a:lnTo>
                  <a:pt x="698500" y="349250"/>
                </a:lnTo>
                <a:lnTo>
                  <a:pt x="698500" y="0"/>
                </a:lnTo>
                <a:close/>
              </a:path>
            </a:pathLst>
          </a:custGeom>
          <a:solidFill>
            <a:srgbClr val="5F67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2450" y="5139690"/>
            <a:ext cx="698500" cy="995680"/>
          </a:xfrm>
          <a:custGeom>
            <a:avLst/>
            <a:gdLst/>
            <a:ahLst/>
            <a:cxnLst/>
            <a:rect l="l" t="t" r="r" b="b"/>
            <a:pathLst>
              <a:path w="698500" h="995679">
                <a:moveTo>
                  <a:pt x="698500" y="0"/>
                </a:moveTo>
                <a:lnTo>
                  <a:pt x="698500" y="646430"/>
                </a:lnTo>
                <a:lnTo>
                  <a:pt x="349250" y="995680"/>
                </a:lnTo>
                <a:lnTo>
                  <a:pt x="0" y="646430"/>
                </a:lnTo>
                <a:lnTo>
                  <a:pt x="0" y="0"/>
                </a:lnTo>
                <a:lnTo>
                  <a:pt x="349250" y="349250"/>
                </a:lnTo>
                <a:lnTo>
                  <a:pt x="698500" y="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25500" y="5452427"/>
            <a:ext cx="14795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250950" y="513969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8949690" y="0"/>
                </a:moveTo>
                <a:lnTo>
                  <a:pt x="0" y="0"/>
                </a:lnTo>
                <a:lnTo>
                  <a:pt x="0" y="647700"/>
                </a:lnTo>
                <a:lnTo>
                  <a:pt x="8949690" y="647700"/>
                </a:lnTo>
                <a:lnTo>
                  <a:pt x="8991685" y="639216"/>
                </a:lnTo>
                <a:lnTo>
                  <a:pt x="9026001" y="616080"/>
                </a:lnTo>
                <a:lnTo>
                  <a:pt x="9049148" y="581766"/>
                </a:lnTo>
                <a:lnTo>
                  <a:pt x="9057640" y="539750"/>
                </a:lnTo>
                <a:lnTo>
                  <a:pt x="9057640" y="107950"/>
                </a:lnTo>
                <a:lnTo>
                  <a:pt x="9049148" y="65954"/>
                </a:lnTo>
                <a:lnTo>
                  <a:pt x="9026001" y="31638"/>
                </a:lnTo>
                <a:lnTo>
                  <a:pt x="8991685" y="8491"/>
                </a:lnTo>
                <a:lnTo>
                  <a:pt x="8949690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50950" y="5139690"/>
            <a:ext cx="9057640" cy="647700"/>
          </a:xfrm>
          <a:custGeom>
            <a:avLst/>
            <a:gdLst/>
            <a:ahLst/>
            <a:cxnLst/>
            <a:rect l="l" t="t" r="r" b="b"/>
            <a:pathLst>
              <a:path w="9057640" h="647700">
                <a:moveTo>
                  <a:pt x="9057640" y="107950"/>
                </a:moveTo>
                <a:lnTo>
                  <a:pt x="9057640" y="539750"/>
                </a:lnTo>
                <a:lnTo>
                  <a:pt x="9049148" y="581766"/>
                </a:lnTo>
                <a:lnTo>
                  <a:pt x="9026001" y="616080"/>
                </a:lnTo>
                <a:lnTo>
                  <a:pt x="8991685" y="639216"/>
                </a:lnTo>
                <a:lnTo>
                  <a:pt x="8949690" y="647700"/>
                </a:lnTo>
                <a:lnTo>
                  <a:pt x="0" y="647700"/>
                </a:lnTo>
                <a:lnTo>
                  <a:pt x="0" y="0"/>
                </a:lnTo>
                <a:lnTo>
                  <a:pt x="8949690" y="0"/>
                </a:lnTo>
                <a:lnTo>
                  <a:pt x="8991685" y="8491"/>
                </a:lnTo>
                <a:lnTo>
                  <a:pt x="9026001" y="31638"/>
                </a:lnTo>
                <a:lnTo>
                  <a:pt x="9049148" y="65954"/>
                </a:lnTo>
                <a:lnTo>
                  <a:pt x="9057640" y="107950"/>
                </a:lnTo>
                <a:close/>
              </a:path>
            </a:pathLst>
          </a:custGeom>
          <a:ln w="12700">
            <a:solidFill>
              <a:srgbClr val="1D9A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357630" y="5178805"/>
            <a:ext cx="7917180" cy="52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indent="-172720">
              <a:lnSpc>
                <a:spcPts val="195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700" spc="-5" dirty="0">
                <a:latin typeface="Calibri"/>
                <a:cs typeface="Calibri"/>
              </a:rPr>
              <a:t>Провести </a:t>
            </a:r>
            <a:r>
              <a:rPr sz="1700" dirty="0">
                <a:latin typeface="Calibri"/>
                <a:cs typeface="Calibri"/>
              </a:rPr>
              <a:t>60 </a:t>
            </a:r>
            <a:r>
              <a:rPr sz="1700" spc="-5" dirty="0">
                <a:latin typeface="Calibri"/>
                <a:cs typeface="Calibri"/>
              </a:rPr>
              <a:t>мероприятий, чтобы задействовать </a:t>
            </a:r>
            <a:r>
              <a:rPr sz="1700" dirty="0">
                <a:latin typeface="Calibri"/>
                <a:cs typeface="Calibri"/>
              </a:rPr>
              <a:t>все </a:t>
            </a:r>
            <a:r>
              <a:rPr sz="1700" spc="-10" dirty="0">
                <a:latin typeface="Calibri"/>
                <a:cs typeface="Calibri"/>
              </a:rPr>
              <a:t>территории </a:t>
            </a:r>
            <a:r>
              <a:rPr sz="1700" spc="-15" dirty="0">
                <a:latin typeface="Calibri"/>
                <a:cs typeface="Calibri"/>
              </a:rPr>
              <a:t>благоустроенные</a:t>
            </a:r>
            <a:r>
              <a:rPr sz="1700" spc="8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в</a:t>
            </a:r>
            <a:endParaRPr sz="1700">
              <a:latin typeface="Calibri"/>
              <a:cs typeface="Calibri"/>
            </a:endParaRPr>
          </a:p>
          <a:p>
            <a:pPr marL="184785">
              <a:lnSpc>
                <a:spcPts val="1950"/>
              </a:lnSpc>
            </a:pPr>
            <a:r>
              <a:rPr sz="1700" spc="-15" dirty="0">
                <a:latin typeface="Calibri"/>
                <a:cs typeface="Calibri"/>
              </a:rPr>
              <a:t>Республике </a:t>
            </a:r>
            <a:r>
              <a:rPr sz="1700" spc="-5" dirty="0">
                <a:latin typeface="Calibri"/>
                <a:cs typeface="Calibri"/>
              </a:rPr>
              <a:t>Крым, </a:t>
            </a:r>
            <a:r>
              <a:rPr sz="1700" spc="-10" dirty="0">
                <a:latin typeface="Calibri"/>
                <a:cs typeface="Calibri"/>
              </a:rPr>
              <a:t>привлечь </a:t>
            </a:r>
            <a:r>
              <a:rPr sz="1700" dirty="0">
                <a:latin typeface="Calibri"/>
                <a:cs typeface="Calibri"/>
              </a:rPr>
              <a:t>6 </a:t>
            </a:r>
            <a:r>
              <a:rPr sz="1700" spc="-5" dirty="0">
                <a:latin typeface="Calibri"/>
                <a:cs typeface="Calibri"/>
              </a:rPr>
              <a:t>000 местных</a:t>
            </a:r>
            <a:r>
              <a:rPr sz="1700" spc="9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жителей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57" y="634745"/>
            <a:ext cx="37344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ПАРТНЕРЫ</a:t>
            </a:r>
            <a:r>
              <a:rPr spc="-65" dirty="0"/>
              <a:t> </a:t>
            </a:r>
            <a:r>
              <a:rPr spc="-35" dirty="0"/>
              <a:t>ПРОЕКТА:</a:t>
            </a:r>
          </a:p>
        </p:txBody>
      </p:sp>
      <p:pic>
        <p:nvPicPr>
          <p:cNvPr id="1026" name="Picture 2" descr="https://psv4.userapi.com/c848028/u165998/docs/d2/9ef892b3e2d8/AVC_logo_main_RGB.png?extra=wz5cehuobj9N1S0zitVXoY9QOOJ8CVUZFhswoQ49fn88RQk4i72-YXcayZy_xJ7voz-p354EaZG6B7EszrgCt8KEvEorqYi-8ZBNBIjKGleCZ-BXsvZTtGCIjCI4b8zk77hN4TqBy1NVcM4qHw">
            <a:extLst>
              <a:ext uri="{FF2B5EF4-FFF2-40B4-BE49-F238E27FC236}">
                <a16:creationId xmlns:a16="http://schemas.microsoft.com/office/drawing/2014/main" id="{260C91C8-D026-4105-9C3B-B7E717389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4" y="2209799"/>
            <a:ext cx="1532728" cy="204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psv4.userapi.com/c848120/u165998/docs/d14/6f3fa3e400c6/Logo_png.png?extra=ERMbu9CgRpK0K1jMfVjMuepSxeIihC_B5idv_33X1xF_iBgk0ojsxjQ6GwoAH8H3GE8JV23ylQLg-mh2J_6PrYkvGnMTCA4EYWUYHIElJDrZxdAAHS-QGyPXxyLiuXK-vron79r-WISSs8Aikw">
            <a:extLst>
              <a:ext uri="{FF2B5EF4-FFF2-40B4-BE49-F238E27FC236}">
                <a16:creationId xmlns:a16="http://schemas.microsoft.com/office/drawing/2014/main" id="{6523441A-5033-4218-ACD4-592219081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846" y="4091232"/>
            <a:ext cx="1847085" cy="183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psv4.userapi.com/c848432/u165998/docs/d9/451379da7df5/image.png?extra=xeGvyXl8TEhbIgTsT6TFSiMccbs58ElfDQJoXLTw7KOOoknMrLCsn2nCkhKU3MotBX_O60pkZoEfCvlKKXcBsqGEx5TYEWdUF99emgTlmd0dikOQzQqGgq5T-VdIE_LBT6ZZTHEvbOoU-c9G8w">
            <a:extLst>
              <a:ext uri="{FF2B5EF4-FFF2-40B4-BE49-F238E27FC236}">
                <a16:creationId xmlns:a16="http://schemas.microsoft.com/office/drawing/2014/main" id="{C87BAF78-A6F7-4223-B52D-4EFF8F488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3759" y="3200400"/>
            <a:ext cx="1755793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psv4.userapi.com/c848016/u165998/docs/d7/1991ba34ae84/Logo_gor_renovatsii.jpg?extra=-fA1On1IEbWt3yxk3l5d0q_zodgtFQKfg7Ck2iYPdS5NIrkd77gFZEljjtvD-AwXhfwtXBiEPrLdei5NZD0i9PsLc8q32oIdp9C4KeET46h6uVxZj4UvzmiwLEiIWylxEtXWYCci62FeJS4mrw">
            <a:extLst>
              <a:ext uri="{FF2B5EF4-FFF2-40B4-BE49-F238E27FC236}">
                <a16:creationId xmlns:a16="http://schemas.microsoft.com/office/drawing/2014/main" id="{4EAE5D2C-4E8A-4946-BAB9-84F7429F4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605" y="2281635"/>
            <a:ext cx="1532729" cy="153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psv4.userapi.com/c848320/u165998/docs/d6/030c5ff5e92e/pgrants_logo.png?extra=smCNkY4Jy6A0Dv7xnIwGRh3FvW0dXG1-ahYAynE7J7BF6OFjvmtyCpbijMiuYtUuIT7FAl3i9syCZCyJEjjM73Y3xEzH4lkFo_ohxQXVExIYUzBldWVfb1Giwfgfsc7fxB9yXl9SIjQhFohipA">
            <a:extLst>
              <a:ext uri="{FF2B5EF4-FFF2-40B4-BE49-F238E27FC236}">
                <a16:creationId xmlns:a16="http://schemas.microsoft.com/office/drawing/2014/main" id="{D385C6E3-BB09-4EB6-B804-11176C0D7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693" y="2514600"/>
            <a:ext cx="2943624" cy="103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pp.userapi.com/c845122/v845122947/1242a5/ZZyBuDh27W4.jpg">
            <a:extLst>
              <a:ext uri="{FF2B5EF4-FFF2-40B4-BE49-F238E27FC236}">
                <a16:creationId xmlns:a16="http://schemas.microsoft.com/office/drawing/2014/main" id="{8D7FD587-7546-456F-824A-33E1AAEB6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739" y="3882171"/>
            <a:ext cx="1738261" cy="201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pp.userapi.com/c845122/v845122947/1242ad/wHB5K-LOuoE.jpg">
            <a:extLst>
              <a:ext uri="{FF2B5EF4-FFF2-40B4-BE49-F238E27FC236}">
                <a16:creationId xmlns:a16="http://schemas.microsoft.com/office/drawing/2014/main" id="{95A74BDB-2D64-4EE3-9593-EB720F512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63" y="2389774"/>
            <a:ext cx="1760602" cy="140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pp.userapi.com/c845122/v845122947/1242bd/nTsSQggaawI.jpg">
            <a:extLst>
              <a:ext uri="{FF2B5EF4-FFF2-40B4-BE49-F238E27FC236}">
                <a16:creationId xmlns:a16="http://schemas.microsoft.com/office/drawing/2014/main" id="{25B605E2-92EE-4AFE-8DD9-1CE82A93B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404" y="3882171"/>
            <a:ext cx="1880951" cy="200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227</Words>
  <Application>Microsoft Office PowerPoint</Application>
  <PresentationFormat>Широкоэкранный</PresentationFormat>
  <Paragraphs>47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Office Theme</vt:lpstr>
      <vt:lpstr>Презентация PowerPoint</vt:lpstr>
      <vt:lpstr>ИДЕЯ ПРОЕКТА</vt:lpstr>
      <vt:lpstr>ЗАДАЧИ ПРОЕКТА</vt:lpstr>
      <vt:lpstr>ГОРОДА ПРОЕКТА:</vt:lpstr>
      <vt:lpstr>Презентация PowerPoint</vt:lpstr>
      <vt:lpstr>ПАРТНЕРЫ ПРОЕКТА: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A315-41g</dc:creator>
  <cp:lastModifiedBy>Павел Ананин</cp:lastModifiedBy>
  <cp:revision>2</cp:revision>
  <dcterms:created xsi:type="dcterms:W3CDTF">2018-12-03T09:18:00Z</dcterms:created>
  <dcterms:modified xsi:type="dcterms:W3CDTF">2018-12-03T06:24:47Z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2018-12-03T00:00:00Z</vt:filetime>
  </property>
</Properties>
</file>