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209288-C210-42E6-A934-E9695F76BD43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C3DCC16-9D45-452E-802E-567AD73D3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75791"/>
          </a:xfrm>
        </p:spPr>
        <p:txBody>
          <a:bodyPr/>
          <a:lstStyle/>
          <a:p>
            <a:r>
              <a:rPr lang="ru-RU" dirty="0"/>
              <a:t>Добровольческий 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514322" cy="1752600"/>
          </a:xfrm>
        </p:spPr>
        <p:txBody>
          <a:bodyPr/>
          <a:lstStyle/>
          <a:p>
            <a:r>
              <a:rPr lang="ru-RU" b="1" dirty="0"/>
              <a:t>«Раздельный сбор мусора: что, где, когда?»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43200" y="479715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ГБОУ школа №362 Московского района Санкт-Петербурга</a:t>
            </a:r>
          </a:p>
          <a:p>
            <a:r>
              <a:rPr lang="ru-RU" dirty="0"/>
              <a:t>(</a:t>
            </a:r>
            <a:r>
              <a:rPr lang="ru-RU" dirty="0" err="1"/>
              <a:t>Мазанник</a:t>
            </a:r>
            <a:r>
              <a:rPr lang="ru-RU" dirty="0"/>
              <a:t> Кристина, </a:t>
            </a:r>
            <a:r>
              <a:rPr lang="ru-RU" dirty="0" err="1"/>
              <a:t>Витеско</a:t>
            </a:r>
            <a:r>
              <a:rPr lang="ru-RU" dirty="0"/>
              <a:t> Михаил, Варакин Данил)</a:t>
            </a:r>
          </a:p>
          <a:p>
            <a:r>
              <a:rPr lang="ru-RU" dirty="0"/>
              <a:t>Руководитель проекта: Цой Галина Сергеевна, заместитель директора по воспитательной работе.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i="1" dirty="0"/>
          </a:p>
          <a:p>
            <a:pPr algn="ctr">
              <a:buNone/>
            </a:pPr>
            <a:r>
              <a:rPr lang="ru-RU" sz="6000" b="1" i="1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Создать модель школьного волонтёрского </a:t>
            </a:r>
            <a:r>
              <a:rPr lang="ru-RU" dirty="0" err="1"/>
              <a:t>экоотряда</a:t>
            </a:r>
            <a:r>
              <a:rPr lang="ru-RU" dirty="0"/>
              <a:t> «Кислород», осуществляющего </a:t>
            </a:r>
            <a:r>
              <a:rPr lang="ru-RU" dirty="0" err="1"/>
              <a:t>экопросветительскую</a:t>
            </a:r>
            <a:r>
              <a:rPr lang="ru-RU" dirty="0"/>
              <a:t> деятельность в школе на добровольной основе, способствующего формированию экологически ответственного поведения у подрастающего поколения при помощи адаптированного экологического события «Чистые игры».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Наш проект решает проблему утилизации отходов.</a:t>
            </a:r>
          </a:p>
          <a:p>
            <a:r>
              <a:rPr lang="ru-RU" dirty="0"/>
              <a:t>Разделение мусора – это первый шаг к очищению нашей планеты, который может сделать каждый житель нашего города.</a:t>
            </a:r>
          </a:p>
          <a:p>
            <a:r>
              <a:rPr lang="ru-RU" dirty="0"/>
              <a:t>Принцип осознанного потребления 3R — </a:t>
            </a:r>
            <a:r>
              <a:rPr lang="ru-RU" i="1" dirty="0" err="1"/>
              <a:t>reduce</a:t>
            </a:r>
            <a:r>
              <a:rPr lang="ru-RU" i="1" dirty="0"/>
              <a:t>, </a:t>
            </a:r>
            <a:r>
              <a:rPr lang="ru-RU" i="1" dirty="0" err="1"/>
              <a:t>reuse</a:t>
            </a:r>
            <a:r>
              <a:rPr lang="ru-RU" i="1" dirty="0"/>
              <a:t>, </a:t>
            </a:r>
            <a:r>
              <a:rPr lang="ru-RU" i="1" dirty="0" err="1"/>
              <a:t>recycle</a:t>
            </a:r>
            <a:r>
              <a:rPr lang="ru-RU" i="1" dirty="0"/>
              <a:t> </a:t>
            </a:r>
            <a:r>
              <a:rPr lang="ru-RU" dirty="0"/>
              <a:t> (сократить потребление, использовать повторно, перерабатывать). 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7910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Проект направлен, в первую очередь, на школьников, помогая им формировать экологически ответственное мировоззрение. 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400" b="1" dirty="0"/>
          </a:p>
          <a:p>
            <a:endParaRPr lang="ru-RU" sz="2400" b="1" dirty="0"/>
          </a:p>
          <a:p>
            <a:pPr algn="ctr">
              <a:buNone/>
            </a:pPr>
            <a:r>
              <a:rPr lang="ru-RU" sz="2400" b="1" dirty="0"/>
              <a:t>Наш девиз:</a:t>
            </a:r>
            <a:r>
              <a:rPr lang="ru-RU" sz="2400" dirty="0"/>
              <a:t> «Действуй локально – мысли глобально!»</a:t>
            </a:r>
          </a:p>
          <a:p>
            <a:endParaRPr lang="ru-RU" dirty="0"/>
          </a:p>
        </p:txBody>
      </p:sp>
      <p:pic>
        <p:nvPicPr>
          <p:cNvPr id="4" name="Рисунок 3" descr="J:\ШКОЛА_362_\Экология_проекты_(РДШ и др.)\Я - гражданин России 2018\Акция Я - гражданин-2018\Фото_этапов проекта\Раздача буклета\DSC094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8965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Основные </a:t>
            </a:r>
            <a:r>
              <a:rPr lang="ru-RU" i="1" dirty="0"/>
              <a:t>причины</a:t>
            </a:r>
            <a:r>
              <a:rPr lang="ru-RU" dirty="0"/>
              <a:t> у раздельного сбора отходов:</a:t>
            </a:r>
          </a:p>
          <a:p>
            <a:pPr lvl="0"/>
            <a:r>
              <a:rPr lang="ru-RU" dirty="0"/>
              <a:t>несомненная экономическая выгода для экономики страны;</a:t>
            </a:r>
          </a:p>
          <a:p>
            <a:r>
              <a:rPr lang="ru-RU" dirty="0"/>
              <a:t>решение экологических проблем, повсеместно возникающих вблизи крупных свалок мусора.</a:t>
            </a:r>
          </a:p>
          <a:p>
            <a:endParaRPr lang="ru-RU" dirty="0"/>
          </a:p>
          <a:p>
            <a:pPr>
              <a:buNone/>
            </a:pPr>
            <a:r>
              <a:rPr lang="ru-RU" i="1" dirty="0"/>
              <a:t>Концепция</a:t>
            </a:r>
            <a:r>
              <a:rPr lang="ru-RU" dirty="0"/>
              <a:t>:  разделить мусор по видам, происхождению и используемым материалам, входящим в состав выбрасываемого продукта.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:\ШКОЛА_362_\Экология_проекты_(РДШ и др.)\Я - гражданин России 2018\Акция Я - гражданин-2018\Фото_этапов проекта\Раздача буклета\DSC09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4680520" cy="281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6237"/>
            <a:ext cx="8507288" cy="4526280"/>
          </a:xfrm>
        </p:spPr>
        <p:txBody>
          <a:bodyPr/>
          <a:lstStyle/>
          <a:p>
            <a:r>
              <a:rPr lang="ru-RU" dirty="0"/>
              <a:t>Основным регионом реализации проекта является Санкт-Петербург.</a:t>
            </a:r>
          </a:p>
          <a:p>
            <a:r>
              <a:rPr lang="ru-RU" dirty="0"/>
              <a:t>Охват проекта: вся страна.</a:t>
            </a:r>
          </a:p>
          <a:p>
            <a:pPr>
              <a:buNone/>
            </a:pPr>
            <a:r>
              <a:rPr lang="ru-RU" dirty="0"/>
              <a:t>Для ознакомления с проектом разработаны брошюры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реализации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507288" cy="52117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/>
              <a:t>Методы исследования</a:t>
            </a:r>
            <a:r>
              <a:rPr lang="ru-RU" b="1" dirty="0"/>
              <a:t>: </a:t>
            </a:r>
            <a:r>
              <a:rPr lang="ru-RU" dirty="0"/>
              <a:t>наблюдение, анкетирование, анализ, синтез, эксперимент, обобщение.</a:t>
            </a:r>
          </a:p>
          <a:p>
            <a:pPr lvl="0">
              <a:buNone/>
            </a:pPr>
            <a:r>
              <a:rPr lang="ru-RU" i="1" dirty="0"/>
              <a:t>Задачи:</a:t>
            </a:r>
          </a:p>
          <a:p>
            <a:pPr lvl="0"/>
            <a:r>
              <a:rPr lang="ru-RU" dirty="0"/>
              <a:t>Изучить федеральный и региональные законы о раздельном сборе мусора.</a:t>
            </a:r>
          </a:p>
          <a:p>
            <a:pPr lvl="0"/>
            <a:r>
              <a:rPr lang="ru-RU" dirty="0"/>
              <a:t>Составить анкету и провести анкетирование среди учащихся школы </a:t>
            </a:r>
          </a:p>
          <a:p>
            <a:pPr marL="0" indent="0">
              <a:buNone/>
            </a:pPr>
            <a:r>
              <a:rPr lang="ru-RU" dirty="0"/>
              <a:t>№ 362, родителей и жителей муниципального образования         Гагаринское по вопросу о необходимости и готовности к раздельному сбору мусора дома, в школе (колледже, ВУЗе), на работе.</a:t>
            </a:r>
          </a:p>
          <a:p>
            <a:pPr lvl="0"/>
            <a:r>
              <a:rPr lang="ru-RU" dirty="0"/>
              <a:t>Проанализировать результаты анкетирования, составить наглядные графики и диаграммы общественного мнения.</a:t>
            </a:r>
          </a:p>
          <a:p>
            <a:pPr lvl="0"/>
            <a:r>
              <a:rPr lang="ru-RU" dirty="0"/>
              <a:t>Разработать и раздать информационные буклеты, где указаны простые правила начала деятельности по раздельному сбору мусора в доме и конкретные пункты приёма вторичного сырья.</a:t>
            </a:r>
          </a:p>
          <a:p>
            <a:pPr lvl="0"/>
            <a:r>
              <a:rPr lang="ru-RU" dirty="0"/>
              <a:t>Разработать сценарий урока для классного часа по раздельному сбору мусора (презентация и текстовое сопровождение).</a:t>
            </a:r>
          </a:p>
          <a:p>
            <a:pPr lvl="0"/>
            <a:r>
              <a:rPr lang="ru-RU" dirty="0"/>
              <a:t>Провести занятия на классных часах в школе. </a:t>
            </a:r>
          </a:p>
          <a:p>
            <a:pPr lvl="0"/>
            <a:r>
              <a:rPr lang="ru-RU" dirty="0"/>
              <a:t>Разработать сценарий адаптированного экологического события «Чистые игры» и провести его на базе школы.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фактические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148478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Нами были изучены федеральные и региональные законы о раздельном сборе мусора и в соответствии с полученной информацией проведены классные часы о данной тематике. После полученных знаний на базе школы состоялось экологическое мероприятие «Чистые игры». Все дети очень положительно отзывались о проводимом мероприятии.</a:t>
            </a:r>
          </a:p>
        </p:txBody>
      </p:sp>
      <p:pic>
        <p:nvPicPr>
          <p:cNvPr id="10" name="Содержимое 3" descr="J:\ШКОЛА_362_\Экология_проекты_(РДШ и др.)\Я - гражданин России 2018\Акция Я - гражданин-2018\Фото_этапов проекта\Раздача буклета\DSC0947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3175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44371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Были разработаны анкеты и проведено исследование для выявления мнения населения о раздельном сборе мусора. В исследовании приняли участие 82 респондента (по возрастам).</a:t>
            </a:r>
          </a:p>
        </p:txBody>
      </p:sp>
      <p:pic>
        <p:nvPicPr>
          <p:cNvPr id="3074" name="Picture 2" descr="https://pp.userapi.com/c845019/v845019268/6db1b/lfia6j2WK-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176464" cy="287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ожидаемые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/>
              <a:t>Планируется:</a:t>
            </a:r>
          </a:p>
          <a:p>
            <a:r>
              <a:rPr lang="ru-RU" dirty="0"/>
              <a:t> Освещение данного проекта на более масштабном </a:t>
            </a:r>
            <a:r>
              <a:rPr lang="ru-RU" dirty="0" err="1"/>
              <a:t>уровене</a:t>
            </a:r>
            <a:r>
              <a:rPr lang="ru-RU" dirty="0"/>
              <a:t>, посредством сотрудничества с МО </a:t>
            </a:r>
            <a:r>
              <a:rPr lang="ru-RU" dirty="0" err="1"/>
              <a:t>МО</a:t>
            </a:r>
            <a:r>
              <a:rPr lang="ru-RU" dirty="0"/>
              <a:t> Гагаринское и ВУЗами, благодаря упору на морскую связь между учреждениями.</a:t>
            </a:r>
          </a:p>
          <a:p>
            <a:r>
              <a:rPr lang="ru-RU" dirty="0"/>
              <a:t>Создание и расширение </a:t>
            </a:r>
            <a:r>
              <a:rPr lang="ru-RU" dirty="0" err="1"/>
              <a:t>экоотрядов</a:t>
            </a:r>
            <a:r>
              <a:rPr lang="ru-RU" dirty="0"/>
              <a:t> в школах различных регионов. Приобщение местных жителей при помощи внедрения </a:t>
            </a:r>
            <a:r>
              <a:rPr lang="ru-RU" dirty="0" err="1"/>
              <a:t>микрорайонных</a:t>
            </a:r>
            <a:r>
              <a:rPr lang="ru-RU" dirty="0"/>
              <a:t> субботников как пропаганда </a:t>
            </a:r>
            <a:r>
              <a:rPr lang="ru-RU" dirty="0" err="1"/>
              <a:t>экодвижения</a:t>
            </a:r>
            <a:r>
              <a:rPr lang="ru-RU" dirty="0"/>
              <a:t>.</a:t>
            </a:r>
          </a:p>
          <a:p>
            <a:r>
              <a:rPr lang="ru-RU" dirty="0"/>
              <a:t>Привлечение социальных партнеров для поддержки и реализации данного проекта.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</TotalTime>
  <Words>496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Cambria</vt:lpstr>
      <vt:lpstr>Rockwell</vt:lpstr>
      <vt:lpstr>Wingdings 2</vt:lpstr>
      <vt:lpstr>Литейная</vt:lpstr>
      <vt:lpstr>Добровольческий проект</vt:lpstr>
      <vt:lpstr>Цель проекта</vt:lpstr>
      <vt:lpstr>Описание проекта</vt:lpstr>
      <vt:lpstr>Описание проекта</vt:lpstr>
      <vt:lpstr>Актуальность</vt:lpstr>
      <vt:lpstr>География проекта</vt:lpstr>
      <vt:lpstr>Методы реализации проекта</vt:lpstr>
      <vt:lpstr>Результаты фактические</vt:lpstr>
      <vt:lpstr>Результаты ожидаемые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проект</dc:title>
  <dc:creator>Люлёк</dc:creator>
  <cp:lastModifiedBy>Секретарь С. Секретарь</cp:lastModifiedBy>
  <cp:revision>15</cp:revision>
  <dcterms:created xsi:type="dcterms:W3CDTF">2018-06-26T06:08:15Z</dcterms:created>
  <dcterms:modified xsi:type="dcterms:W3CDTF">2018-07-03T09:30:32Z</dcterms:modified>
</cp:coreProperties>
</file>