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356A-74EA-48A9-A3DB-EC0F996D9AB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1579-C1DA-4C86-8157-3778DE6A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6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1579-C1DA-4C86-8157-3778DE6AA4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4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6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8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7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6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5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7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7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CCA0-B48C-4A23-AE49-71C86EBEB64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5FFA-3DF4-498B-8342-634C3E8B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sign\Desktop\УРА\OGU_2016_Pres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3717032"/>
            <a:ext cx="6858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в месте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7712" y="5226784"/>
            <a:ext cx="5082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Иванова Анна Александровна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Ресурсный координационный центр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добровольческих инициатив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152"/>
            <a:ext cx="2987824" cy="26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sign\Desktop\УРА\OGU_2016_Pres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5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4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esign\Desktop\УРА\OGU_2016_Prese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flipV="1">
            <a:off x="0" y="811513"/>
            <a:ext cx="9144000" cy="45719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100876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Социализация и профилактика рецидивных действий лиц находящихся в СИЗО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70286"/>
            <a:ext cx="5256584" cy="35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esign\Desktop\УРА\OGU_2016_Prese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857232"/>
            <a:ext cx="9144000" cy="45719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4176464" cy="4536504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Сегодня в рамках воспитательной деятельности в учреждениях СИЗО, где ожидают решения суда, в том числе и несовершеннолетние граждане, так и уже отбывают наказание впервые осужденные, реализуется социальный проект «ВМЕСТЕ в месте».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ходе реализации проекта заключено соглашение между «Ресурсным координационным центром добровольческих инициатив» и главным управлением УФСИН по Орловской области, что является основополагающим шагом для реализации проекта на территории СИЗО.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377952" cy="45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esign\Desktop\УРА\OGU_2016_Prese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857232"/>
            <a:ext cx="9144000" cy="123496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450" y="1052736"/>
            <a:ext cx="794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079891"/>
            <a:ext cx="7013375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Для реализации проекта создана команда из 15 волонтеров, которые на постоянной основе, организуют мероприятия</a:t>
            </a:r>
          </a:p>
          <a:p>
            <a:pPr lvl="0" algn="just">
              <a:defRPr/>
            </a:pPr>
            <a:endParaRPr lang="ru-RU" sz="1400" kern="0" dirty="0">
              <a:solidFill>
                <a:sysClr val="windowText" lastClr="000000"/>
              </a:solidFill>
            </a:endParaRPr>
          </a:p>
          <a:p>
            <a:pPr lvl="0" algn="just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Из числа находящихся под следствием несовершеннолетних была проведена работы с 7 детьми</a:t>
            </a:r>
          </a:p>
          <a:p>
            <a:pPr lvl="0" algn="just">
              <a:defRPr/>
            </a:pPr>
            <a:endParaRPr lang="ru-RU" sz="1400" kern="0" dirty="0">
              <a:solidFill>
                <a:sysClr val="windowText" lastClr="000000"/>
              </a:solidFill>
            </a:endParaRPr>
          </a:p>
          <a:p>
            <a:pPr lvl="0" algn="just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Из числа отбывающих наказания в проект участвует 80 человек</a:t>
            </a:r>
          </a:p>
          <a:p>
            <a:pPr lvl="0" algn="just">
              <a:defRPr/>
            </a:pPr>
            <a:endParaRPr lang="ru-RU" sz="1400" kern="0" dirty="0">
              <a:solidFill>
                <a:sysClr val="windowText" lastClr="000000"/>
              </a:solidFill>
            </a:endParaRPr>
          </a:p>
          <a:p>
            <a:pPr lvl="0" algn="just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Ключевым мероприятием стало проведение 1 июня в день защиты детей доброго урока и мастер – класса с несовершеннолетними детьми, которое помогло им понять что такое </a:t>
            </a:r>
            <a:r>
              <a:rPr lang="ru-RU" sz="1400" kern="0" dirty="0" err="1">
                <a:solidFill>
                  <a:sysClr val="windowText" lastClr="000000"/>
                </a:solidFill>
              </a:rPr>
              <a:t>волонтерство</a:t>
            </a:r>
            <a:r>
              <a:rPr lang="ru-RU" sz="1400" kern="0" dirty="0">
                <a:solidFill>
                  <a:sysClr val="windowText" lastClr="000000"/>
                </a:solidFill>
              </a:rPr>
              <a:t> и какие ценности оно несет, так же возможность самим стать волонтерами.</a:t>
            </a:r>
          </a:p>
          <a:p>
            <a:pPr lvl="0" algn="just">
              <a:defRPr/>
            </a:pPr>
            <a:endParaRPr lang="ru-RU" sz="1400" kern="0" dirty="0">
              <a:solidFill>
                <a:sysClr val="windowText" lastClr="000000"/>
              </a:solidFill>
            </a:endParaRPr>
          </a:p>
          <a:p>
            <a:pPr lvl="0" algn="just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Качественными результатами проекта являются:</a:t>
            </a:r>
          </a:p>
          <a:p>
            <a:pPr lvl="0" algn="just">
              <a:defRPr/>
            </a:pPr>
            <a:endParaRPr lang="ru-RU" sz="1400" kern="0" dirty="0">
              <a:solidFill>
                <a:sysClr val="windowText" lastClr="000000"/>
              </a:solidFill>
            </a:endParaRPr>
          </a:p>
          <a:p>
            <a:pPr lvl="0" algn="just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1. Улучшение уровня социализации лиц находящихся в СИЗО</a:t>
            </a:r>
          </a:p>
          <a:p>
            <a:pPr lvl="0" algn="just">
              <a:defRPr/>
            </a:pPr>
            <a:endParaRPr lang="ru-RU" sz="1400" kern="0" dirty="0">
              <a:solidFill>
                <a:sysClr val="windowText" lastClr="000000"/>
              </a:solidFill>
            </a:endParaRPr>
          </a:p>
          <a:p>
            <a:pPr lvl="0" algn="just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2. Улучшение общего морального состояния лиц находящихся в СИЗО</a:t>
            </a:r>
          </a:p>
          <a:p>
            <a:pPr lvl="0" algn="just">
              <a:defRPr/>
            </a:pPr>
            <a:endParaRPr lang="ru-RU" sz="1400" kern="0" dirty="0">
              <a:solidFill>
                <a:sysClr val="windowText" lastClr="000000"/>
              </a:solidFill>
            </a:endParaRPr>
          </a:p>
          <a:p>
            <a:pPr lvl="0" algn="just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3. Прививание содержащимся в СИЗО положительных личных качеств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72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esign\Desktop\УРА\OGU_2016_Prese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32657" y="862675"/>
            <a:ext cx="9144000" cy="190061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2615" y="1196752"/>
            <a:ext cx="42484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Первым этапом стало проведение Уроков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ДоброТЫ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несовершеннолетних ребят, которые находятся под следствием. Урок включал презентацию волонтерской деятельности, рассказ о ценностях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так же предложение для ребят и проведение мастер – класса по изготовлению открыток с добрыми пожеланиями для воспитанников детских домов. Главная задача состоит через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привить ребятам чувства милосердия, сопереживания, сострадания и возможность показать мир через призму добрых дел.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79" y="1988839"/>
            <a:ext cx="4781824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esign\Desktop\УРА\OGU_2016_Prese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857232"/>
            <a:ext cx="9144000" cy="45719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69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esign\Desktop\УРА\OGU_2016_Presen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857232"/>
            <a:ext cx="9144000" cy="123496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33123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Следующим этапом является уже непосредственное участие ребят в волонтерской деятельности посредством мастер – классов, индивидуального общения с каждым отдельно, совместной творческой деятельности, которая раскрывает творческие таланты в ребятах, общение волонтеров с детьми помогает им социализироваться и находить друзей.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4318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96685"/>
            <a:ext cx="389064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1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esign\Desktop\УРА\OGU_2016_Prese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857232"/>
            <a:ext cx="9144000" cy="61748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052736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Проект включает и работу с уже осужденными людьми, которые отбывают наказание на территории СИЗО и работают в хозяйственном отделе. С ними организуются встречи, проводятся различные викторины, </a:t>
            </a:r>
            <a:r>
              <a:rPr lang="ru-RU" b="1" dirty="0" err="1"/>
              <a:t>квесты</a:t>
            </a:r>
            <a:r>
              <a:rPr lang="ru-RU" b="1" dirty="0"/>
              <a:t>, для того, чтобы помочь этим людям вспомнить о нормальной жизни, возможность проявить себя. </a:t>
            </a:r>
            <a:endParaRPr lang="ru-RU" b="1" dirty="0" smtClean="0"/>
          </a:p>
          <a:p>
            <a:pPr algn="ctr"/>
            <a:r>
              <a:rPr lang="ru-RU" b="1" dirty="0" smtClean="0"/>
              <a:t>Безусловно </a:t>
            </a:r>
            <a:r>
              <a:rPr lang="ru-RU" b="1" dirty="0"/>
              <a:t>все мероприятия проходят совместно с сотрудниками учреждения, которые и сами включаются в волонтерскую деятельность и обеспечивают безопасность проведения мероприятия. Социальный эффект заключается в прививании содержащимся в СИЗО лицам чувств добра, милосердия и понимания, что жизнь может быть нормальной и не стоит возвращаться к жизни правонарушителя,  это важно, потому все заключенные отбывают срок впервые и по незначительным правонарушениям.</a:t>
            </a:r>
          </a:p>
        </p:txBody>
      </p:sp>
    </p:spTree>
    <p:extLst>
      <p:ext uri="{BB962C8B-B14F-4D97-AF65-F5344CB8AC3E}">
        <p14:creationId xmlns:p14="http://schemas.microsoft.com/office/powerpoint/2010/main" val="1036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мы должны быть милосердны к другу и проявлять уважение ко всем, не смотря на социальный статус и положение в обществе…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проект помогает найти себя людям, которые оказались за бортом нормальной жизни и возвращаем их в общество с навыками эффективной коммуникации и чувством любви к ближнему!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47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451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Сегодня в рамках воспитательной деятельности в учреждениях СИЗО, где ожидают решения суда, в том числе и несовершеннолетние граждане, так и уже отбывают наказание впервые осужденные, реализуется социальный проект «ВМЕСТЕ в месте».  В ходе реализации проекта заключено соглашение между «Ресурсным координационным центром добровольческих инициатив» и главным управлением УФСИН по Орловской области, что является основополагающим шагом для реализации проекта на территории СИЗО.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ВМЕСТЕ в месте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Денис</cp:lastModifiedBy>
  <cp:revision>32</cp:revision>
  <dcterms:created xsi:type="dcterms:W3CDTF">2016-11-22T18:07:38Z</dcterms:created>
  <dcterms:modified xsi:type="dcterms:W3CDTF">2018-08-15T18:15:23Z</dcterms:modified>
</cp:coreProperties>
</file>