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82" r:id="rId3"/>
    <p:sldId id="259" r:id="rId4"/>
    <p:sldId id="283" r:id="rId5"/>
    <p:sldId id="284" r:id="rId6"/>
    <p:sldId id="288" r:id="rId7"/>
    <p:sldId id="289" r:id="rId8"/>
    <p:sldId id="285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FC3D5"/>
    <a:srgbClr val="2480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/>
    <p:restoredTop sz="94407"/>
  </p:normalViewPr>
  <p:slideViewPr>
    <p:cSldViewPr snapToGrid="0" snapToObjects="1">
      <p:cViewPr>
        <p:scale>
          <a:sx n="61" d="100"/>
          <a:sy n="61" d="100"/>
        </p:scale>
        <p:origin x="-101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463F9-AC7C-EE41-95DA-6CD77958C203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192B-A7F2-BD4A-B96A-F466A2B56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C285-43A3-034E-A1B0-6E99DED76AAB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850" y="406399"/>
            <a:ext cx="2341174" cy="2536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" y="3510261"/>
            <a:ext cx="3432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charset="0"/>
                <a:ea typeface="Arial" charset="0"/>
                <a:cs typeface="Arial" charset="0"/>
              </a:rPr>
              <a:t>«Мост Дружбы»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" y="4587479"/>
            <a:ext cx="2601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charset="0"/>
                <a:ea typeface="Arial" charset="0"/>
                <a:cs typeface="Arial" charset="0"/>
              </a:rPr>
              <a:t>Санкт-Петербург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" y="5482770"/>
            <a:ext cx="4128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latin typeface="Arial" charset="0"/>
                <a:ea typeface="Arial" charset="0"/>
                <a:cs typeface="Arial" charset="0"/>
              </a:rPr>
              <a:t>Долгушевская</a:t>
            </a: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 Тамара</a:t>
            </a:r>
            <a:endParaRPr lang="ru-RU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0" name="Picture 2" descr="C:\Users\Костя\Downloads\IMG_6265-30-09-19-07-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449" y="929630"/>
            <a:ext cx="6781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619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74454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Описание проблемы</a:t>
            </a:r>
            <a:endParaRPr lang="ru-RU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966" y="1245034"/>
            <a:ext cx="1035168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ru-RU" sz="2200" dirty="0">
                <a:ea typeface="Arial" charset="0"/>
                <a:cs typeface="Arial" charset="0"/>
              </a:rPr>
              <a:t>Большой интерес и участие серебряных волонтеров в международных мероприятиях и событиях даёт возможность общения и знакомства с зарубежными волонтёрами. Однако им не хватает опыта и знаний, чтобы стать Волонтёрами Мира</a:t>
            </a:r>
            <a:endParaRPr lang="ru-RU" sz="2200" dirty="0" smtClean="0">
              <a:effectLst/>
              <a:ea typeface="Arial" charset="0"/>
              <a:cs typeface="Arial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ru-RU" sz="2200" dirty="0">
                <a:ea typeface="Arial" charset="0"/>
                <a:cs typeface="Arial" charset="0"/>
              </a:rPr>
              <a:t>Со странами СНГ у нас большая общая история. К сожалению, в последние годы ослаблены связи между братскими народами бывших союзных Республик, теряется система культурного </a:t>
            </a:r>
            <a:r>
              <a:rPr lang="ru-RU" sz="2200" dirty="0" smtClean="0">
                <a:ea typeface="Arial" charset="0"/>
                <a:cs typeface="Arial" charset="0"/>
              </a:rPr>
              <a:t>сотр</a:t>
            </a:r>
            <a:r>
              <a:rPr lang="ru-RU" sz="2200" dirty="0">
                <a:ea typeface="Arial" charset="0"/>
                <a:cs typeface="Arial" charset="0"/>
              </a:rPr>
              <a:t>у</a:t>
            </a:r>
            <a:r>
              <a:rPr lang="ru-RU" sz="2200" dirty="0" smtClean="0">
                <a:ea typeface="Arial" charset="0"/>
                <a:cs typeface="Arial" charset="0"/>
              </a:rPr>
              <a:t>дничества.</a:t>
            </a:r>
            <a:endParaRPr lang="en-US" sz="2200" dirty="0" smtClean="0">
              <a:ea typeface="Arial" charset="0"/>
              <a:cs typeface="Arial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ru-RU" sz="2200" dirty="0"/>
              <a:t>Развитие международного сотрудничества в сфере добровольчества между Россией и странами СНГ поможет сближению наших народов и сохранению духовного и исторического единства.</a:t>
            </a:r>
            <a:endParaRPr lang="ru-RU" sz="2200" dirty="0" smtClean="0">
              <a:effectLst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Цели проекта</a:t>
            </a:r>
            <a:endParaRPr lang="ru-RU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1463689"/>
            <a:ext cx="550060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Объединить </a:t>
            </a:r>
            <a:r>
              <a:rPr lang="ru-RU" sz="2800" dirty="0"/>
              <a:t>волонтеров стран СНГ и России для разработки и участия в совместных волонтерских проектах. </a:t>
            </a:r>
          </a:p>
          <a:p>
            <a:r>
              <a:rPr lang="ru-RU" sz="2800" dirty="0" smtClean="0"/>
              <a:t>2. Укрепить </a:t>
            </a:r>
            <a:r>
              <a:rPr lang="ru-RU" sz="2800" dirty="0"/>
              <a:t>сотрудничество между нашими странами</a:t>
            </a:r>
          </a:p>
          <a:p>
            <a:pPr marL="12700" lvl="1" algn="just">
              <a:spcAft>
                <a:spcPts val="0"/>
              </a:spcAft>
            </a:pPr>
            <a:endParaRPr lang="ru-RU" sz="2200" i="1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8171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Целевая группа</a:t>
            </a:r>
            <a:endParaRPr lang="ru-RU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4601" y="5108803"/>
            <a:ext cx="9723249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Серебряные волонтёры </a:t>
            </a:r>
            <a:r>
              <a:rPr lang="ru-RU" sz="2800" dirty="0" smtClean="0"/>
              <a:t>Санкт-Петербурга,</a:t>
            </a:r>
            <a:endParaRPr lang="ru-RU" sz="2800" dirty="0"/>
          </a:p>
          <a:p>
            <a:r>
              <a:rPr lang="ru-RU" sz="2800" dirty="0"/>
              <a:t>Регионов </a:t>
            </a:r>
            <a:r>
              <a:rPr lang="ru-RU" sz="2800" dirty="0" smtClean="0"/>
              <a:t>России и </a:t>
            </a:r>
            <a:r>
              <a:rPr lang="ru-RU" sz="2800" dirty="0"/>
              <a:t>пожилые граждане стран СНГ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i="1" dirty="0" smtClean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74" name="Picture 2" descr="C:\Users\Костя\Downloads\IMG_6279-30-09-19-07-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494" y="1343348"/>
            <a:ext cx="5455755" cy="320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49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-6834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Механизм решения проблемы</a:t>
            </a:r>
            <a:endParaRPr lang="ru-RU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3603" y="1147417"/>
            <a:ext cx="58415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Для </a:t>
            </a:r>
            <a:r>
              <a:rPr lang="ru-RU" sz="3200" dirty="0"/>
              <a:t>реализации проекта  «Мост Дружбы» мы выбрали 7 стран СНГ (Казахстан, Азербайджан, Кыргызстан , Молдова, Белоруссия, Грузия, Армения).     </a:t>
            </a:r>
          </a:p>
          <a:p>
            <a:pPr marL="12700" lvl="1" algn="just">
              <a:spcAft>
                <a:spcPts val="0"/>
              </a:spcAft>
            </a:pPr>
            <a:endParaRPr lang="ru-RU" sz="3200" i="1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98" name="Picture 2" descr="C:\Users\Костя\Downloads\IMG_6274-30-09-19-07-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0162" y="1024261"/>
            <a:ext cx="4376209" cy="246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остя\Downloads\IMG_6275-30-09-19-07-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949" y="4243403"/>
            <a:ext cx="3663414" cy="2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Костя\Downloads\IMG_6276-30-09-19-07-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758" y="3705610"/>
            <a:ext cx="4181230" cy="235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69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z="3600" b="1" dirty="0" smtClean="0">
                <a:latin typeface="Arial" charset="0"/>
                <a:ea typeface="Arial" charset="0"/>
                <a:cs typeface="Arial" charset="0"/>
              </a:rPr>
              <a:t>Результаты проекта</a:t>
            </a:r>
            <a:endParaRPr lang="ru-RU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4434" y="1492350"/>
            <a:ext cx="62613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Установлены </a:t>
            </a:r>
            <a:r>
              <a:rPr lang="ru-RU" sz="2800" dirty="0"/>
              <a:t>контакты с тремя странами СНГ(Казахстан, Киргизия и Азербайджан), проведены 3 телемоста с руководителями волонтерских организаций, разработан предварительный план взаимодействия.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Будут </a:t>
            </a:r>
            <a:r>
              <a:rPr lang="ru-RU" sz="2800" dirty="0" smtClean="0"/>
              <a:t>новые </a:t>
            </a:r>
            <a:r>
              <a:rPr lang="ru-RU" sz="2800" dirty="0"/>
              <a:t>культурные связи и выстраиваются личные коммуникативные взаимоотношения между волонтёрами из разных стран.</a:t>
            </a:r>
          </a:p>
        </p:txBody>
      </p:sp>
      <p:pic>
        <p:nvPicPr>
          <p:cNvPr id="5123" name="Picture 3" descr="C:\Users\Костя\Downloads\IMG_6270-30-09-19-07-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1196" y="829511"/>
            <a:ext cx="4678204" cy="25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остя\Downloads\IMG_6272-30-09-19-07-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1196" y="4123839"/>
            <a:ext cx="4678204" cy="26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5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46562"/>
            <a:ext cx="10515600" cy="1325563"/>
          </a:xfrm>
        </p:spPr>
        <p:txBody>
          <a:bodyPr/>
          <a:lstStyle/>
          <a:p>
            <a:r>
              <a:rPr lang="ru-RU" sz="3600" b="1" dirty="0" smtClean="0">
                <a:latin typeface="Arial" charset="0"/>
                <a:ea typeface="Arial" charset="0"/>
                <a:cs typeface="Arial" charset="0"/>
              </a:rPr>
              <a:t>Результаты проекта</a:t>
            </a:r>
            <a:endParaRPr lang="ru-RU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4434" y="1164134"/>
            <a:ext cx="62613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✓ </a:t>
            </a:r>
            <a:r>
              <a:rPr lang="ru-RU" sz="2800" dirty="0" smtClean="0"/>
              <a:t>Организован </a:t>
            </a:r>
            <a:r>
              <a:rPr lang="ru-RU" sz="2800" dirty="0"/>
              <a:t>обмен опытом между руководителями и серебряными волонтерами России и стран СНГ, по итогам которого будет издан сборник лучших практик «Серебряных» волонтеров Мира.</a:t>
            </a:r>
          </a:p>
          <a:p>
            <a:r>
              <a:rPr lang="ru-RU" sz="2800" dirty="0"/>
              <a:t>✓ Сформировано международное сообщество «серебряных» волонтеров России и стран СНГ.</a:t>
            </a:r>
          </a:p>
          <a:p>
            <a:r>
              <a:rPr lang="ru-RU" sz="2800" dirty="0"/>
              <a:t>✓ Произошел обмен опытом, который позволит повысить качество работы волонтерских организаций, работающих со старшим поколением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C:\Users\Костя\Downloads\IMG_6273-30-09-19-07-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236" y="1561751"/>
            <a:ext cx="5379108" cy="30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34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159953"/>
            <a:ext cx="10515600" cy="1325563"/>
          </a:xfrm>
        </p:spPr>
        <p:txBody>
          <a:bodyPr/>
          <a:lstStyle/>
          <a:p>
            <a:r>
              <a:rPr lang="ru-RU" sz="3600" b="1" dirty="0" smtClean="0">
                <a:latin typeface="Arial" charset="0"/>
                <a:ea typeface="Arial" charset="0"/>
                <a:cs typeface="Arial" charset="0"/>
              </a:rPr>
              <a:t>Результаты проекта</a:t>
            </a:r>
            <a:endParaRPr lang="ru-RU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4434" y="1238866"/>
            <a:ext cx="59668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проекте примут участием:</a:t>
            </a:r>
          </a:p>
          <a:p>
            <a:r>
              <a:rPr lang="ru-RU" sz="2400" dirty="0"/>
              <a:t>✓ 7 стран и более 500 «серебряных» волонтеров.</a:t>
            </a:r>
          </a:p>
          <a:p>
            <a:r>
              <a:rPr lang="ru-RU" sz="2400" dirty="0"/>
              <a:t>✓ 14 партнерских организаций, которые работаю со старшим поколением и развивают серебряное </a:t>
            </a:r>
            <a:r>
              <a:rPr lang="ru-RU" sz="2400" dirty="0" err="1" smtClean="0"/>
              <a:t>волонтёрство</a:t>
            </a:r>
            <a:r>
              <a:rPr lang="ru-RU" sz="2400" dirty="0"/>
              <a:t>.</a:t>
            </a:r>
          </a:p>
          <a:p>
            <a:r>
              <a:rPr lang="ru-RU" sz="2400" dirty="0"/>
              <a:t>✓ Будет выпущено 1 пособие, которое будет включать лучшие практики.</a:t>
            </a:r>
          </a:p>
          <a:p>
            <a:r>
              <a:rPr lang="ru-RU" sz="2400" dirty="0"/>
              <a:t>✓ Проведено не менее 21 </a:t>
            </a:r>
            <a:r>
              <a:rPr lang="ru-RU" sz="2400" dirty="0" err="1"/>
              <a:t>вебинара</a:t>
            </a:r>
            <a:r>
              <a:rPr lang="ru-RU" sz="2400" dirty="0"/>
              <a:t>.</a:t>
            </a:r>
          </a:p>
          <a:p>
            <a:r>
              <a:rPr lang="ru-RU" sz="2400" dirty="0"/>
              <a:t>✓ Проведено не менее 14 телемостов.</a:t>
            </a:r>
          </a:p>
          <a:p>
            <a:r>
              <a:rPr lang="ru-RU" sz="2400" dirty="0"/>
              <a:t>✓ Проведено не менее 2-х акций: «Активное долголетие» и «75-летие победы».</a:t>
            </a:r>
          </a:p>
        </p:txBody>
      </p:sp>
      <p:pic>
        <p:nvPicPr>
          <p:cNvPr id="2050" name="Picture 2" descr="C:\Users\Костя\Downloads\IMG_6277-30-09-19-07-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7676" y="242808"/>
            <a:ext cx="4363794" cy="654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42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Уникальность проекта</a:t>
            </a:r>
            <a:endParaRPr lang="ru-RU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319" y="1558266"/>
            <a:ext cx="112194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Уникальность проекта в том, что мы впервые в России объединяем страны ближнего зарубежья, привлекая их в реализацию общего проекта, и мы хотим и готовы делиться своими знаниями и опытом, так же нам всем интересен  опыт наших друзей. (Обмен опытом). 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Мы </a:t>
            </a:r>
            <a:r>
              <a:rPr lang="ru-RU" sz="2800" dirty="0"/>
              <a:t>предлагаем проведение мастер-классов, семинаров (формат может быть разный: обучение как для руководителей, так и для волонтеров), культурные обмены/стажировки по договоренности со сторонами; участие СВ СНГ в практиках нашего ВЦ; привлечение СВ стран СНГ к участию в международных спортивных и культурных мероприятиях как в России, так и за рубежом.</a:t>
            </a:r>
          </a:p>
        </p:txBody>
      </p:sp>
    </p:spTree>
    <p:extLst>
      <p:ext uri="{BB962C8B-B14F-4D97-AF65-F5344CB8AC3E}">
        <p14:creationId xmlns:p14="http://schemas.microsoft.com/office/powerpoint/2010/main" xmlns="" val="7048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8209" y="2529180"/>
            <a:ext cx="99533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10346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188</Words>
  <Application>Microsoft Office PowerPoint</Application>
  <PresentationFormat>Произвольный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Описание проблемы</vt:lpstr>
      <vt:lpstr>Цели проекта</vt:lpstr>
      <vt:lpstr>Механизм решения проблемы</vt:lpstr>
      <vt:lpstr>Результаты проекта</vt:lpstr>
      <vt:lpstr>Результаты проекта</vt:lpstr>
      <vt:lpstr>Результаты проекта</vt:lpstr>
      <vt:lpstr>Уникальность проекта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Vaio</cp:lastModifiedBy>
  <cp:revision>86</cp:revision>
  <cp:lastPrinted>2019-08-19T07:39:53Z</cp:lastPrinted>
  <dcterms:created xsi:type="dcterms:W3CDTF">2019-08-18T15:07:00Z</dcterms:created>
  <dcterms:modified xsi:type="dcterms:W3CDTF">2019-11-01T15:02:50Z</dcterms:modified>
</cp:coreProperties>
</file>