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56" r:id="rId3"/>
    <p:sldId id="257" r:id="rId4"/>
    <p:sldId id="258" r:id="rId5"/>
    <p:sldId id="260" r:id="rId6"/>
    <p:sldId id="262" r:id="rId7"/>
    <p:sldId id="261" r:id="rId8"/>
    <p:sldId id="264" r:id="rId9"/>
    <p:sldId id="266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80" autoAdjust="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83056"/>
          </a:xfrm>
        </p:spPr>
        <p:txBody>
          <a:bodyPr>
            <a:normAutofit/>
          </a:bodyPr>
          <a:lstStyle/>
          <a:p>
            <a:r>
              <a:rPr lang="ru-RU" dirty="0" smtClean="0"/>
              <a:t>Волонтёрское формирование «Соседи»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нгелина\Desktop\qm1kDQCm0N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5816" y="4581128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Акция «Зеленый город»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63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Акция «Чистый берег»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экология фото порект\ehBRPTHHWn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4544" y="-19068"/>
            <a:ext cx="9116098" cy="685013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692696"/>
            <a:ext cx="3563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Акция «Чистый берег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экология фото порект\cjhnGHgJ_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экология фото порект\cnF4IQ74I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-357214"/>
            <a:ext cx="10072758" cy="7500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экология фото порект\-XzTIJepfX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C:\Users\User\Desktop\экология фото порект\чистый берег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экология фото порект\wQHUQqJApq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502" y="0"/>
            <a:ext cx="921550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гелина\Desktop\8EUBMBDlPT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7"/>
            <a:ext cx="9144000" cy="687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1039830">
            <a:off x="5320034" y="1655047"/>
            <a:ext cx="4777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Акция «Чистый город»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47499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Ангелина\Desktop\wguZBIcdE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570"/>
            <a:ext cx="9144000" cy="674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1993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32</TotalTime>
  <Words>25</Words>
  <Application>Microsoft Office PowerPoint</Application>
  <PresentationFormat>Экран (4:3)</PresentationFormat>
  <Paragraphs>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Волонтёрское формирование «Соседи»</vt:lpstr>
      <vt:lpstr>Акция «Чистый берег»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Ангелина</cp:lastModifiedBy>
  <cp:revision>5</cp:revision>
  <dcterms:created xsi:type="dcterms:W3CDTF">2018-06-25T16:42:28Z</dcterms:created>
  <dcterms:modified xsi:type="dcterms:W3CDTF">2018-06-25T21:06:11Z</dcterms:modified>
</cp:coreProperties>
</file>