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64" r:id="rId4"/>
    <p:sldId id="268" r:id="rId5"/>
    <p:sldId id="259" r:id="rId6"/>
    <p:sldId id="265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5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208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9" y="1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3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1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02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1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1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1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4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1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1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1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49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9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1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1573" y="1584489"/>
            <a:ext cx="7968885" cy="25596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ИНДИВИДУАЛЬНОГО оповещения о чрезвычайных ситуациях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Выход есть!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563" y="487751"/>
            <a:ext cx="8077200" cy="997033"/>
          </a:xfrm>
        </p:spPr>
        <p:txBody>
          <a:bodyPr>
            <a:normAutofit/>
          </a:bodyPr>
          <a:lstStyle/>
          <a:p>
            <a:r>
              <a:rPr lang="ru-RU" b="1" dirty="0" smtClean="0"/>
              <a:t>Автор</a:t>
            </a:r>
            <a:r>
              <a:rPr lang="en-US" b="1" dirty="0" smtClean="0"/>
              <a:t>: </a:t>
            </a:r>
            <a:r>
              <a:rPr lang="ru-RU" dirty="0" smtClean="0"/>
              <a:t>Андреев Илья Николаевич,</a:t>
            </a:r>
          </a:p>
          <a:p>
            <a:r>
              <a:rPr lang="ru-RU" dirty="0" smtClean="0"/>
              <a:t>ученик 9 класса МАОУ «</a:t>
            </a:r>
            <a:r>
              <a:rPr lang="ru-RU" dirty="0" err="1" smtClean="0"/>
              <a:t>Сырковская</a:t>
            </a:r>
            <a:r>
              <a:rPr lang="ru-RU" dirty="0" smtClean="0"/>
              <a:t> СОШ» </a:t>
            </a:r>
            <a:endParaRPr lang="ru-RU" dirty="0"/>
          </a:p>
        </p:txBody>
      </p:sp>
      <p:pic>
        <p:nvPicPr>
          <p:cNvPr id="1026" name="Picture 2" descr="C:\Users\Ilya Andreev\AndroidStudioProjects\ExitExists\app\src\main\res\mipmap-xxxhdpi\ic_launcher_round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4293096"/>
            <a:ext cx="1440160" cy="144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Идея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4495800"/>
          </a:xfrm>
        </p:spPr>
        <p:txBody>
          <a:bodyPr numCol="1">
            <a:normAutofit/>
          </a:bodyPr>
          <a:lstStyle/>
          <a:p>
            <a:pPr marL="320400">
              <a:spcBef>
                <a:spcPts val="0"/>
              </a:spcBef>
              <a:buNone/>
            </a:pPr>
            <a:r>
              <a:rPr lang="ru-RU" dirty="0" smtClean="0"/>
              <a:t>Во время чрезвычайной ситуации в общественном месте посетители получают </a:t>
            </a:r>
            <a:r>
              <a:rPr lang="ru-RU" u="sng" dirty="0" smtClean="0"/>
              <a:t>уведомление</a:t>
            </a:r>
            <a:r>
              <a:rPr lang="en-US" dirty="0" smtClean="0"/>
              <a:t>. </a:t>
            </a:r>
            <a:r>
              <a:rPr lang="ru-RU" dirty="0" smtClean="0"/>
              <a:t>Оно содержит инструкции по дальнейшим действиям и </a:t>
            </a:r>
            <a:r>
              <a:rPr lang="ru-RU" u="sng" dirty="0" smtClean="0"/>
              <a:t>план эвакуации</a:t>
            </a:r>
            <a:r>
              <a:rPr lang="ru-RU" dirty="0" smtClean="0"/>
              <a:t> здания.</a:t>
            </a:r>
          </a:p>
          <a:p>
            <a:pPr marL="320400">
              <a:buNone/>
            </a:pPr>
            <a:r>
              <a:rPr lang="ru-RU" dirty="0" smtClean="0"/>
              <a:t>Для получения уведомления человек должен иметь приложение </a:t>
            </a:r>
            <a:r>
              <a:rPr lang="ru-RU" b="1" dirty="0" smtClean="0"/>
              <a:t>«Выход есть!» </a:t>
            </a:r>
            <a:r>
              <a:rPr lang="ru-RU" dirty="0" smtClean="0"/>
              <a:t>на смартфоне с ОС </a:t>
            </a:r>
            <a:r>
              <a:rPr lang="en-US" dirty="0" smtClean="0"/>
              <a:t>Android</a:t>
            </a:r>
            <a:r>
              <a:rPr lang="ru-RU" dirty="0" smtClean="0"/>
              <a:t> и активное подключение к сети Интернет.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Обоснование идеи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4869753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Новизна</a:t>
            </a:r>
          </a:p>
          <a:p>
            <a:pPr indent="0">
              <a:buNone/>
            </a:pPr>
            <a:r>
              <a:rPr lang="ru-RU" dirty="0" smtClean="0"/>
              <a:t>На территории Российской Федерации отсутствует подобная система оповещения.</a:t>
            </a:r>
          </a:p>
          <a:p>
            <a:r>
              <a:rPr lang="ru-RU" b="1" i="1" dirty="0" smtClean="0"/>
              <a:t>Актуальность </a:t>
            </a:r>
          </a:p>
          <a:p>
            <a:pPr indent="0">
              <a:buNone/>
            </a:pPr>
            <a:r>
              <a:rPr lang="ru-RU" dirty="0" smtClean="0"/>
              <a:t>Система позволит ускорить оповещение посетителей конкретного общественного места (здания). Во время включения сирены у посетителей часто возникает паника. Уведомления сообщат, какие действия по эвакуации нужно конкретно выполнить.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Преимущества 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Система может продолжать работу при отказе основных средств </a:t>
            </a:r>
            <a:r>
              <a:rPr lang="ru-RU" dirty="0" err="1" smtClean="0"/>
              <a:t>сигнализирования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 требуется установка дополнительных датчиков</a:t>
            </a:r>
            <a:r>
              <a:rPr lang="en-US" dirty="0" smtClean="0"/>
              <a:t>: </a:t>
            </a:r>
            <a:r>
              <a:rPr lang="ru-RU" dirty="0" smtClean="0"/>
              <a:t>система может быть подключена к общему пульту сигнализации.</a:t>
            </a:r>
          </a:p>
          <a:p>
            <a:r>
              <a:rPr lang="ru-RU" dirty="0" smtClean="0"/>
              <a:t>Индивидуальность оповещения</a:t>
            </a:r>
            <a:r>
              <a:rPr lang="en-US" dirty="0" smtClean="0"/>
              <a:t>: </a:t>
            </a:r>
            <a:r>
              <a:rPr lang="ru-RU" dirty="0" smtClean="0"/>
              <a:t>посетители получают уведомление на личные устройства</a:t>
            </a:r>
            <a:r>
              <a:rPr lang="en-US" dirty="0" smtClean="0"/>
              <a:t>, </a:t>
            </a:r>
            <a:r>
              <a:rPr lang="ru-RU" dirty="0" smtClean="0"/>
              <a:t>находясь в любой точке здания.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Структура системы</a:t>
            </a:r>
            <a:endParaRPr lang="ru-RU" dirty="0"/>
          </a:p>
        </p:txBody>
      </p:sp>
      <p:pic>
        <p:nvPicPr>
          <p:cNvPr id="6" name="Содержимое 5" descr="diagra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23597" y="1877943"/>
            <a:ext cx="5096807" cy="4359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Работа системы основана на определении местоположения мобильных устройств в пространстве с помощью мобильной сети связи</a:t>
            </a:r>
            <a:r>
              <a:rPr lang="en-US" dirty="0" smtClean="0"/>
              <a:t>, </a:t>
            </a:r>
            <a:r>
              <a:rPr lang="ru-RU" dirty="0" smtClean="0"/>
              <a:t>сетей </a:t>
            </a:r>
            <a:r>
              <a:rPr lang="en-US" dirty="0" smtClean="0"/>
              <a:t>Wi-Fi.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dirty="0" smtClean="0"/>
              <a:t>При возникновении ЧС на мобильное устройство приходит предупреждающее уведомление и появляется возможность просмотреть фотографии плана эвакуации.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системы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6165304"/>
            <a:ext cx="8090859" cy="448665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 smtClean="0"/>
              <a:t>Макет устройства</a:t>
            </a:r>
            <a:r>
              <a:rPr lang="en-US" sz="1600" dirty="0" smtClean="0"/>
              <a:t>, </a:t>
            </a:r>
            <a:r>
              <a:rPr lang="ru-RU" sz="1600" dirty="0" smtClean="0"/>
              <a:t>передающего информацию о статусе здания</a:t>
            </a:r>
            <a:endParaRPr lang="ru-RU" sz="1600" dirty="0"/>
          </a:p>
        </p:txBody>
      </p:sp>
      <p:pic>
        <p:nvPicPr>
          <p:cNvPr id="5" name="Содержимое 3" descr="_DSC65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518280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системы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6165304"/>
            <a:ext cx="8090859" cy="448665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 smtClean="0"/>
              <a:t>Уведомление о чрезвычайной ситуации в приложении на </a:t>
            </a:r>
            <a:r>
              <a:rPr lang="en-US" sz="1600" dirty="0" smtClean="0"/>
              <a:t>Android</a:t>
            </a:r>
            <a:endParaRPr lang="ru-RU" sz="1600" dirty="0"/>
          </a:p>
        </p:txBody>
      </p:sp>
      <p:pic>
        <p:nvPicPr>
          <p:cNvPr id="6" name="Содержимое 5" descr="_DSC65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7"/>
            <a:ext cx="7518280" cy="4248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системы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6165304"/>
            <a:ext cx="8090859" cy="448665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 smtClean="0"/>
              <a:t>Изображение плана эвакуации в приложении на </a:t>
            </a:r>
            <a:r>
              <a:rPr lang="en-US" sz="1600" dirty="0" smtClean="0"/>
              <a:t>Android</a:t>
            </a:r>
            <a:endParaRPr lang="ru-RU" sz="1600" dirty="0"/>
          </a:p>
        </p:txBody>
      </p:sp>
      <p:pic>
        <p:nvPicPr>
          <p:cNvPr id="8" name="Содержимое 7" descr="_DSC65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9"/>
            <a:ext cx="7488832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B050"/>
      </a:accent1>
      <a:accent2>
        <a:srgbClr val="92D05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1741</TotalTime>
  <Words>224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Система ИНДИВИДУАЛЬНОГО оповещения о чрезвычайных ситуациях «Выход есть!»</vt:lpstr>
      <vt:lpstr>Идея проекта</vt:lpstr>
      <vt:lpstr>Обоснование идеи</vt:lpstr>
      <vt:lpstr>Преимущества системы</vt:lpstr>
      <vt:lpstr>Структура системы</vt:lpstr>
      <vt:lpstr>Принцип работы</vt:lpstr>
      <vt:lpstr>Макет системы</vt:lpstr>
      <vt:lpstr>Макет системы</vt:lpstr>
      <vt:lpstr>Макет системы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Ilya Andreev</dc:creator>
  <cp:lastModifiedBy>Илья Андреев</cp:lastModifiedBy>
  <cp:revision>53</cp:revision>
  <dcterms:created xsi:type="dcterms:W3CDTF">2018-03-11T11:13:04Z</dcterms:created>
  <dcterms:modified xsi:type="dcterms:W3CDTF">2018-08-13T20:49:11Z</dcterms:modified>
</cp:coreProperties>
</file>