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9"/>
  </p:notesMasterIdLst>
  <p:sldIdLst>
    <p:sldId id="299" r:id="rId2"/>
    <p:sldId id="311" r:id="rId3"/>
    <p:sldId id="310" r:id="rId4"/>
    <p:sldId id="305" r:id="rId5"/>
    <p:sldId id="306" r:id="rId6"/>
    <p:sldId id="307" r:id="rId7"/>
    <p:sldId id="308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1" autoAdjust="0"/>
    <p:restoredTop sz="96429" autoAdjust="0"/>
  </p:normalViewPr>
  <p:slideViewPr>
    <p:cSldViewPr snapToGrid="0">
      <p:cViewPr varScale="1">
        <p:scale>
          <a:sx n="112" d="100"/>
          <a:sy n="112" d="100"/>
        </p:scale>
        <p:origin x="159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24244E-9EA1-4F21-8210-9280A649B8C3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768744-7FDA-4E30-ADAD-FC1D781D33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379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B4C11-09F8-4107-9A32-698B936079BC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B371-BA36-47E9-9B42-149DC5A491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831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B4C11-09F8-4107-9A32-698B936079BC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B371-BA36-47E9-9B42-149DC5A491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465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B4C11-09F8-4107-9A32-698B936079BC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B371-BA36-47E9-9B42-149DC5A491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37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B4C11-09F8-4107-9A32-698B936079BC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B371-BA36-47E9-9B42-149DC5A491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545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B4C11-09F8-4107-9A32-698B936079BC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B371-BA36-47E9-9B42-149DC5A491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072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B4C11-09F8-4107-9A32-698B936079BC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B371-BA36-47E9-9B42-149DC5A491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619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B4C11-09F8-4107-9A32-698B936079BC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B371-BA36-47E9-9B42-149DC5A491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391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B4C11-09F8-4107-9A32-698B936079BC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B371-BA36-47E9-9B42-149DC5A491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08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B4C11-09F8-4107-9A32-698B936079BC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B371-BA36-47E9-9B42-149DC5A491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478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B4C11-09F8-4107-9A32-698B936079BC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B371-BA36-47E9-9B42-149DC5A491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111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B4C11-09F8-4107-9A32-698B936079BC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B371-BA36-47E9-9B42-149DC5A4912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3931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B4C11-09F8-4107-9A32-698B936079BC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B371-BA36-47E9-9B42-149DC5A491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393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B4C11-09F8-4107-9A32-698B936079BC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B371-BA36-47E9-9B42-149DC5A4912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00508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B4C11-09F8-4107-9A32-698B936079BC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B371-BA36-47E9-9B42-149DC5A491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4596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B4C11-09F8-4107-9A32-698B936079BC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B371-BA36-47E9-9B42-149DC5A491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29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B4C11-09F8-4107-9A32-698B936079BC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B371-BA36-47E9-9B42-149DC5A491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886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B4C11-09F8-4107-9A32-698B936079BC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C33B371-BA36-47E9-9B42-149DC5A491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299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EC1369C-FA96-4895-91B1-CB2876CCC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1" y="443345"/>
            <a:ext cx="6447501" cy="986095"/>
          </a:xfrm>
        </p:spPr>
        <p:txBody>
          <a:bodyPr>
            <a:normAutofit fontScale="90000"/>
          </a:bodyPr>
          <a:lstStyle/>
          <a:p>
            <a:r>
              <a:rPr lang="ru-RU" dirty="0"/>
              <a:t>          </a:t>
            </a:r>
            <a:r>
              <a:rPr lang="ru-RU" sz="2325" dirty="0"/>
              <a:t>Волонтерское движение </a:t>
            </a:r>
            <a:br>
              <a:rPr lang="ru-RU" sz="2325" dirty="0"/>
            </a:br>
            <a:r>
              <a:rPr lang="ru-RU" sz="2325" dirty="0"/>
              <a:t>           в сфере сохранения культурного наследия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2DCB671-0D8A-4077-9244-40FA1896D7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7" y="1930461"/>
            <a:ext cx="3642277" cy="2673944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В последние годы в России, в том числе и благодаря инициативам </a:t>
            </a:r>
            <a:r>
              <a:rPr lang="ru-RU" dirty="0" err="1"/>
              <a:t>ВООПИиК</a:t>
            </a:r>
            <a:r>
              <a:rPr lang="ru-RU" dirty="0"/>
              <a:t>, активно развивается волонтерское движение в сфере сохранения культурного наследия. Добровольцы вносят свою посильную помощь в сохранении памятников истории и культуры: участвуют в акциях по благоустройству, проводят мониторинг исторических зданий.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0FE26536-DBCE-4FA6-A69C-83F9C2CCC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9017"/>
            <a:ext cx="1347769" cy="9906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C236D0F-7AA6-4EE0-BFC9-7AA12E72B6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0152" y="4308415"/>
            <a:ext cx="2985350" cy="19902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E5F1ACE0-30D3-43FF-B653-5E0591578F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95" y="4352131"/>
            <a:ext cx="2846999" cy="189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0A2DBE32-00C4-428C-B138-B2F6D0EA92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0152" y="1930461"/>
            <a:ext cx="2985350" cy="199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937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544" y="307427"/>
            <a:ext cx="6347713" cy="1118475"/>
          </a:xfrm>
        </p:spPr>
        <p:txBody>
          <a:bodyPr>
            <a:noAutofit/>
          </a:bodyPr>
          <a:lstStyle/>
          <a:p>
            <a:r>
              <a:rPr lang="en-US" sz="2800" dirty="0"/>
              <a:t>          </a:t>
            </a:r>
            <a:r>
              <a:rPr lang="ru-RU" sz="2000" dirty="0"/>
              <a:t>Волонтерское движение </a:t>
            </a:r>
            <a:br>
              <a:rPr lang="ru-RU" sz="2000" dirty="0"/>
            </a:br>
            <a:r>
              <a:rPr lang="ru-RU" sz="2000" dirty="0"/>
              <a:t>           </a:t>
            </a:r>
            <a:r>
              <a:rPr lang="en-US" sz="2000" dirty="0"/>
              <a:t>   </a:t>
            </a:r>
            <a:r>
              <a:rPr lang="ru-RU" sz="2000" dirty="0"/>
              <a:t>в сфере сохранения культурного наследия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" y="1568670"/>
            <a:ext cx="6347714" cy="44726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С 2017 года СПб ГО </a:t>
            </a:r>
            <a:r>
              <a:rPr lang="ru-RU" dirty="0" err="1"/>
              <a:t>ВООПИиК</a:t>
            </a:r>
            <a:r>
              <a:rPr lang="ru-RU" dirty="0"/>
              <a:t> активно развивает в Санкт-Петербурге</a:t>
            </a:r>
            <a:r>
              <a:rPr lang="en-US" dirty="0"/>
              <a:t> </a:t>
            </a:r>
            <a:r>
              <a:rPr lang="ru-RU" dirty="0"/>
              <a:t>волонтерское движение в сфере сохранения культурного наследия. За два</a:t>
            </a:r>
            <a:r>
              <a:rPr lang="en-US" dirty="0"/>
              <a:t> </a:t>
            </a:r>
            <a:r>
              <a:rPr lang="ru-RU" dirty="0"/>
              <a:t>года в рамках проекта «Открытый город» прошло 18 волонтерских суббот по</a:t>
            </a:r>
            <a:r>
              <a:rPr lang="en-US" dirty="0"/>
              <a:t> </a:t>
            </a:r>
            <a:r>
              <a:rPr lang="ru-RU" dirty="0"/>
              <a:t>благоустройству территории памятников истории и культуры, таких как:</a:t>
            </a:r>
          </a:p>
          <a:p>
            <a:r>
              <a:rPr lang="ru-RU" dirty="0"/>
              <a:t>усадьба «Михайловка», Смоленское лютеранское кладбище </a:t>
            </a:r>
          </a:p>
          <a:p>
            <a:r>
              <a:rPr lang="ru-RU" dirty="0" err="1"/>
              <a:t>ДОТы</a:t>
            </a:r>
            <a:r>
              <a:rPr lang="ru-RU" dirty="0"/>
              <a:t> Кировского района</a:t>
            </a:r>
          </a:p>
          <a:p>
            <a:r>
              <a:rPr lang="ru-RU" dirty="0"/>
              <a:t>Дворец «Собственная дача»</a:t>
            </a:r>
          </a:p>
          <a:p>
            <a:r>
              <a:rPr lang="ru-RU" dirty="0"/>
              <a:t> дача К.Г. Фаберже. </a:t>
            </a:r>
          </a:p>
          <a:p>
            <a:pPr marL="0" indent="0">
              <a:buNone/>
            </a:pPr>
            <a:r>
              <a:rPr lang="ru-RU" dirty="0"/>
              <a:t>В этих мероприятиях приняли участие около полутора тысяч человек.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851" y="307427"/>
            <a:ext cx="1347333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497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64608" y="3584448"/>
            <a:ext cx="4279391" cy="3273552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В преддверии 74-й годовщины Победы в Великой Отечественной войне волонтеры проекта «Открытый </a:t>
            </a:r>
            <a:r>
              <a:rPr lang="ru-RU" b="1" dirty="0" smtClean="0">
                <a:solidFill>
                  <a:schemeClr val="tx1"/>
                </a:solidFill>
              </a:rPr>
              <a:t>город. Волонтеры наследия», </a:t>
            </a:r>
            <a:r>
              <a:rPr lang="ru-RU" b="1" dirty="0">
                <a:solidFill>
                  <a:schemeClr val="tx1"/>
                </a:solidFill>
              </a:rPr>
              <a:t>представители КГИОП и Клуба истории фортификации провели субботник по расчистке территории оборонительных сооружений «Ижора».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9024"/>
            <a:ext cx="4687483" cy="31237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401" y="133165"/>
            <a:ext cx="4583280" cy="30543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483" y="133165"/>
            <a:ext cx="4583281" cy="305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515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CF54A03A-6F56-418C-9F69-2757ACF35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0068" y="3707752"/>
            <a:ext cx="3057332" cy="229299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344987D-1EBF-4768-AAFB-0F75BE61F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21" y="512619"/>
            <a:ext cx="6156580" cy="714123"/>
          </a:xfrm>
        </p:spPr>
        <p:txBody>
          <a:bodyPr>
            <a:normAutofit fontScale="90000"/>
          </a:bodyPr>
          <a:lstStyle/>
          <a:p>
            <a:r>
              <a:rPr lang="ru-RU" sz="2100" dirty="0"/>
              <a:t>        Волонтерское движение </a:t>
            </a:r>
            <a:br>
              <a:rPr lang="ru-RU" sz="2100" dirty="0"/>
            </a:br>
            <a:r>
              <a:rPr lang="ru-RU" sz="2100" dirty="0"/>
              <a:t>        в сфере сохранения культурного наследия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768B2C5-1094-4FB2-B139-DA10B02B0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1" y="1649376"/>
            <a:ext cx="2645266" cy="4503381"/>
          </a:xfrm>
        </p:spPr>
        <p:txBody>
          <a:bodyPr>
            <a:normAutofit/>
          </a:bodyPr>
          <a:lstStyle/>
          <a:p>
            <a:r>
              <a:rPr lang="ru-RU" dirty="0"/>
              <a:t>В этом </a:t>
            </a:r>
            <a:r>
              <a:rPr lang="ru-RU" dirty="0" smtClean="0"/>
              <a:t>году создан </a:t>
            </a:r>
            <a:r>
              <a:rPr lang="ru-RU" dirty="0"/>
              <a:t>план волонтерских мероприятий. Планируется провести 40 волонтерских акций, в которых примет участие более 1500 человек.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E65D998D-DB6C-428E-93B5-0C97DA9B9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0068" y="1448136"/>
            <a:ext cx="3057332" cy="203822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6BC39456-F8D3-44A2-9C2B-86A217022C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79" y="375861"/>
            <a:ext cx="1344284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380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EA2DFDF-BA64-4A28-93C6-FA3A5DFF0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1" y="998367"/>
            <a:ext cx="6447501" cy="943449"/>
          </a:xfrm>
        </p:spPr>
        <p:txBody>
          <a:bodyPr>
            <a:normAutofit fontScale="90000"/>
          </a:bodyPr>
          <a:lstStyle/>
          <a:p>
            <a:r>
              <a:rPr lang="ru-RU" sz="2100" dirty="0"/>
              <a:t>            Волонтерское движение </a:t>
            </a:r>
            <a:br>
              <a:rPr lang="ru-RU" sz="2100" dirty="0"/>
            </a:br>
            <a:r>
              <a:rPr lang="ru-RU" sz="2100" dirty="0"/>
              <a:t>            в сфере сохранения культурного наследия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7F90354-3A42-47CD-9E22-6DA49C79E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493" y="1844888"/>
            <a:ext cx="3184386" cy="3543384"/>
          </a:xfrm>
        </p:spPr>
        <p:txBody>
          <a:bodyPr/>
          <a:lstStyle/>
          <a:p>
            <a:r>
              <a:rPr lang="ru-RU" dirty="0"/>
              <a:t>В июне </a:t>
            </a:r>
            <a:r>
              <a:rPr lang="ru-RU" dirty="0" smtClean="0"/>
              <a:t>в </a:t>
            </a:r>
            <a:r>
              <a:rPr lang="ru-RU" dirty="0"/>
              <a:t>рамках проекта «Открытый </a:t>
            </a:r>
            <a:r>
              <a:rPr lang="ru-RU" dirty="0" smtClean="0"/>
              <a:t>город. Волонтеры наследия» </a:t>
            </a:r>
            <a:r>
              <a:rPr lang="ru-RU" dirty="0"/>
              <a:t>проведены волонтерские субботы на даче К.Г. Фаберже.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61F826C-1225-47BA-B646-EDE9B9C49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57250"/>
            <a:ext cx="1344284" cy="9876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49AC31D2-CE97-48EB-A90A-D2818F5B2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751" y="1785880"/>
            <a:ext cx="3345927" cy="223061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4B76CE4D-4610-429E-AABF-7B7271B885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750" y="4219117"/>
            <a:ext cx="3345927" cy="223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931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FFCD4C-2562-43A8-B076-63754AB5B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1" y="277092"/>
            <a:ext cx="6890326" cy="1177635"/>
          </a:xfrm>
        </p:spPr>
        <p:txBody>
          <a:bodyPr>
            <a:noAutofit/>
          </a:bodyPr>
          <a:lstStyle/>
          <a:p>
            <a:r>
              <a:rPr lang="ru-RU" sz="2100" dirty="0"/>
              <a:t>            Волонтерское движение </a:t>
            </a:r>
            <a:br>
              <a:rPr lang="ru-RU" sz="2100" dirty="0"/>
            </a:br>
            <a:r>
              <a:rPr lang="ru-RU" sz="2100" dirty="0"/>
              <a:t>            в сфере сохранения культурного наследия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A341746-1ECF-4C05-A2FD-7053DEFB1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49" y="1454727"/>
            <a:ext cx="2769833" cy="4959928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Во время этих работ была расчищена от самосевной растительности территория вокруг здания: вырублены деревья, разрушающие фундамент, расчищены от грязи конюшни, очищена от грязи и самосевной растительности чаша фонтана. Благодаря усилиям волонтеров избавилось от зарослей одно из главных украшений территории дачи – «зеленые часы», образованные высаженными по кругу елями и дубом в центре.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F232A6B-9B01-4A54-A869-90F3916E7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7092"/>
            <a:ext cx="1344284" cy="98763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3C57DC4E-3315-4207-A220-70C69ADE0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6962" y="2168901"/>
            <a:ext cx="2484361" cy="33124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C435922-3184-4BD1-A817-82DE5DC991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4538" y="2168901"/>
            <a:ext cx="2524111" cy="331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413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A7386C0-B1B9-4525-BBFD-33D5B7E22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713" y="411447"/>
            <a:ext cx="6411897" cy="832282"/>
          </a:xfrm>
        </p:spPr>
        <p:txBody>
          <a:bodyPr>
            <a:noAutofit/>
          </a:bodyPr>
          <a:lstStyle/>
          <a:p>
            <a:r>
              <a:rPr lang="ru-RU" sz="2100" dirty="0"/>
              <a:t>       Волонтерское движение </a:t>
            </a:r>
            <a:br>
              <a:rPr lang="ru-RU" sz="2100" dirty="0"/>
            </a:br>
            <a:r>
              <a:rPr lang="ru-RU" sz="2100" dirty="0"/>
              <a:t>       в сфере сохранения культурного наследия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F933364-07D1-4627-98E3-E2A0C70BC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8857" y="1399085"/>
            <a:ext cx="5267894" cy="922981"/>
          </a:xfrm>
        </p:spPr>
        <p:txBody>
          <a:bodyPr>
            <a:normAutofit/>
          </a:bodyPr>
          <a:lstStyle/>
          <a:p>
            <a:r>
              <a:rPr lang="ru-RU" dirty="0"/>
              <a:t>Результат работы волонтеров проекта «Открытый </a:t>
            </a:r>
            <a:r>
              <a:rPr lang="ru-RU" dirty="0" smtClean="0"/>
              <a:t>город. Волонтеры наследия» </a:t>
            </a:r>
            <a:r>
              <a:rPr lang="ru-RU" dirty="0"/>
              <a:t>в усадьбе «Михайловка»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0430B7B-F35A-40DC-9782-54E34EED7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3126"/>
            <a:ext cx="1348857" cy="9876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BAD920A-F6CA-4A6C-9D93-32BC5457B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428" y="2522453"/>
            <a:ext cx="2965691" cy="357023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4B34A8EA-FF74-485B-B061-B54C8E548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4661" y="2522453"/>
            <a:ext cx="2959987" cy="3570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5485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714</TotalTime>
  <Words>293</Words>
  <Application>Microsoft Office PowerPoint</Application>
  <PresentationFormat>Экран (4:3)</PresentationFormat>
  <Paragraphs>19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Trebuchet MS</vt:lpstr>
      <vt:lpstr>Wingdings 3</vt:lpstr>
      <vt:lpstr>Аспект</vt:lpstr>
      <vt:lpstr>          Волонтерское движение             в сфере сохранения культурного наследия</vt:lpstr>
      <vt:lpstr>          Волонтерское движение                в сфере сохранения культурного наследия</vt:lpstr>
      <vt:lpstr>Презентация PowerPoint</vt:lpstr>
      <vt:lpstr>        Волонтерское движение          в сфере сохранения культурного наследия </vt:lpstr>
      <vt:lpstr>            Волонтерское движение              в сфере сохранения культурного наследия</vt:lpstr>
      <vt:lpstr>            Волонтерское движение              в сфере сохранения культурного наследия</vt:lpstr>
      <vt:lpstr>       Волонтерское движение         в сфере сохранения культурного наследия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«Открытый город»</dc:title>
  <dc:creator>Ant Kouznetsov</dc:creator>
  <cp:lastModifiedBy>ОГ</cp:lastModifiedBy>
  <cp:revision>105</cp:revision>
  <dcterms:created xsi:type="dcterms:W3CDTF">2019-04-03T06:26:36Z</dcterms:created>
  <dcterms:modified xsi:type="dcterms:W3CDTF">2019-06-20T14:07:52Z</dcterms:modified>
</cp:coreProperties>
</file>