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60" r:id="rId4"/>
    <p:sldId id="259" r:id="rId5"/>
    <p:sldId id="262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33FB2-AD5B-4897-8307-45AB7CE4F96A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54454-DFDD-4619-86EF-F21AF0B1CA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854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30.06.2018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3384375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Муниципальное общеобразовательное учреждение «Гимназия»</a:t>
            </a:r>
            <a:b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000" dirty="0">
                <a:latin typeface="Calibri" panose="020F0502020204030204" pitchFamily="34" charset="0"/>
                <a:cs typeface="Calibri" panose="020F0502020204030204" pitchFamily="34" charset="0"/>
              </a:rPr>
              <a:t>«Царицынский источник как потенциальный объект памятника природы Старорусского района»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7096" y="4581128"/>
            <a:ext cx="7336904" cy="1872208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Александрова Анастасия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Учащаяся 9 «А» класса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МАОУ «Гимназия»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Руководитель: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Малова Наталья Петровна,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Учитель биологии МАОУ «Гимназия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8229600" cy="2132856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Выводы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61557"/>
            <a:ext cx="8229600" cy="160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27313"/>
            <a:ext cx="8229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79713"/>
            <a:ext cx="82296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1" y="1484784"/>
            <a:ext cx="8731575" cy="49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9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48680"/>
            <a:ext cx="8712968" cy="6048672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Цель проекта: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Исследовать Царицынский источник как потенциальный объект памятника природы Старорусского 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района.</a:t>
            </a:r>
          </a:p>
          <a:p>
            <a:pPr algn="l"/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проекта</a:t>
            </a:r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1.Проанализировать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литературу по данному вопросу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Изучить экологические особенности источников.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Провести сравнительную характеристику минеральных источников: </a:t>
            </a:r>
            <a:r>
              <a:rPr lang="ru-RU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Муравьевский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Царицынский.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Провести анкетирование среди учащихся и педагогов гимназии «Популярность минеральных источников</a:t>
            </a:r>
            <a:r>
              <a:rPr lang="ru-RU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algn="l"/>
            <a:endParaRPr lang="ru-RU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45306"/>
            <a:ext cx="4608512" cy="27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9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508" y="289249"/>
            <a:ext cx="8229600" cy="1411560"/>
          </a:xfrm>
        </p:spPr>
        <p:txBody>
          <a:bodyPr/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роект «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Царицынский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источник»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10"/>
            <a:ext cx="4032448" cy="226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00" y="1700809"/>
            <a:ext cx="396592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00" y="4149080"/>
            <a:ext cx="403336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2674"/>
            <a:ext cx="4032448" cy="246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35496"/>
          </a:xfrm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Царицынский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источник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024336" cy="472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23" y="1628800"/>
            <a:ext cx="3822377" cy="215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6" y="3895321"/>
            <a:ext cx="3822377" cy="24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952128"/>
          </a:xfrm>
        </p:spPr>
        <p:txBody>
          <a:bodyPr/>
          <a:lstStyle/>
          <a:p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Царицынский </a:t>
            </a:r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источник»</a:t>
            </a:r>
            <a:endParaRPr lang="ru-R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632848" cy="428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1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835496"/>
          </a:xfrm>
        </p:spPr>
        <p:txBody>
          <a:bodyPr/>
          <a:lstStyle/>
          <a:p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Определение солёности воды</a:t>
            </a:r>
            <a:endParaRPr lang="ru-R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31259"/>
            <a:ext cx="3888432" cy="236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80605"/>
            <a:ext cx="3816424" cy="249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49593"/>
            <a:ext cx="3816424" cy="252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4221088"/>
            <a:ext cx="383788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467544"/>
          </a:xfrm>
        </p:spPr>
        <p:txBody>
          <a:bodyPr/>
          <a:lstStyle/>
          <a:p>
            <a:r>
              <a:rPr lang="ru-RU" sz="4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Фитоиндикация</a:t>
            </a:r>
            <a:r>
              <a:rPr lang="ru-RU" sz="4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Приморский подорожник(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Plantago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maritima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4391638" cy="2676899"/>
          </a:xfr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536504" cy="255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9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79512"/>
          </a:xfrm>
        </p:spPr>
        <p:txBody>
          <a:bodyPr/>
          <a:lstStyle/>
          <a:p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Активность каталазы в почве</a:t>
            </a:r>
            <a:endParaRPr lang="ru-R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578"/>
            <a:ext cx="3024336" cy="381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3089"/>
            <a:ext cx="309634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599851"/>
              </p:ext>
            </p:extLst>
          </p:nvPr>
        </p:nvGraphicFramePr>
        <p:xfrm>
          <a:off x="1331640" y="1340768"/>
          <a:ext cx="6312024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012"/>
                <a:gridCol w="3156012"/>
              </a:tblGrid>
              <a:tr h="560062"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Муравьёвский</a:t>
                      </a:r>
                      <a:endParaRPr lang="ru-RU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Царицынский</a:t>
                      </a:r>
                      <a:endParaRPr lang="ru-RU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  <a:tr h="448050">
                <a:tc>
                  <a:txBody>
                    <a:bodyPr/>
                    <a:lstStyle/>
                    <a:p>
                      <a:r>
                        <a:rPr lang="ru-RU" dirty="0" smtClean="0"/>
                        <a:t>27,3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7,6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11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63488"/>
          </a:xfrm>
        </p:spPr>
        <p:txBody>
          <a:bodyPr/>
          <a:lstStyle/>
          <a:p>
            <a:r>
              <a:rPr lang="ru-RU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Определение кислотности почвы</a:t>
            </a:r>
            <a:endParaRPr lang="ru-RU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767664"/>
              </p:ext>
            </p:extLst>
          </p:nvPr>
        </p:nvGraphicFramePr>
        <p:xfrm>
          <a:off x="467544" y="1412776"/>
          <a:ext cx="8229600" cy="1000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0466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Эталон(почва с огорода)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Царицынский источник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pH=6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pH=9</a:t>
                      </a:r>
                      <a:endParaRPr lang="ru-RU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36912"/>
            <a:ext cx="345638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3"/>
            <a:ext cx="345638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0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93</TotalTime>
  <Words>112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Исполнительная</vt:lpstr>
      <vt:lpstr>  Муниципальное общеобразовательное учреждение «Гимназия»      «Царицынский источник как потенциальный объект памятника природы Старорусского района»</vt:lpstr>
      <vt:lpstr>Презентация PowerPoint</vt:lpstr>
      <vt:lpstr>Проект «Царицынский источник»</vt:lpstr>
      <vt:lpstr>Царицынский источник</vt:lpstr>
      <vt:lpstr> «Царицынский источник»</vt:lpstr>
      <vt:lpstr>Определение солёности воды</vt:lpstr>
      <vt:lpstr>Фитоиндикация Приморский подорожник(Plantago maritima </vt:lpstr>
      <vt:lpstr>Активность каталазы в почве</vt:lpstr>
      <vt:lpstr>Определение кислотности почвы</vt:lpstr>
      <vt:lpstr> Выводы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«Гимназия»  «Царицынский источник как потенциальный объект памятника природы Старорусского района»</dc:title>
  <dc:creator>Анастасия Александрова</dc:creator>
  <cp:lastModifiedBy>Настя</cp:lastModifiedBy>
  <cp:revision>13</cp:revision>
  <dcterms:created xsi:type="dcterms:W3CDTF">2018-02-01T17:49:04Z</dcterms:created>
  <dcterms:modified xsi:type="dcterms:W3CDTF">2018-06-30T15:41:46Z</dcterms:modified>
</cp:coreProperties>
</file>