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77" r:id="rId3"/>
    <p:sldId id="260" r:id="rId4"/>
    <p:sldId id="257" r:id="rId5"/>
    <p:sldId id="258" r:id="rId6"/>
    <p:sldId id="261" r:id="rId7"/>
    <p:sldId id="259" r:id="rId8"/>
    <p:sldId id="269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ECED2"/>
    <a:srgbClr val="55E010"/>
    <a:srgbClr val="0000FF"/>
    <a:srgbClr val="A6B727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6" autoAdjust="0"/>
    <p:restoredTop sz="94660" autoAdjust="0"/>
  </p:normalViewPr>
  <p:slideViewPr>
    <p:cSldViewPr snapToGrid="0">
      <p:cViewPr>
        <p:scale>
          <a:sx n="86" d="100"/>
          <a:sy n="86" d="100"/>
        </p:scale>
        <p:origin x="-72" y="-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F6B9E-7DF4-4CCB-A95E-74DA67212D7E}" type="doc">
      <dgm:prSet loTypeId="urn:microsoft.com/office/officeart/2005/8/layout/radial6" loCatId="relationship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0CCF72D-E717-47D2-BEF8-E85C513B4FAE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Целевая аудитория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AEB6BC-96A6-4226-8DE6-561B13EA4082}" type="parTrans" cxnId="{DA04DEF3-31FC-47A3-B02C-FEBFE22B7537}">
      <dgm:prSet/>
      <dgm:spPr/>
      <dgm:t>
        <a:bodyPr/>
        <a:lstStyle/>
        <a:p>
          <a:endParaRPr lang="ru-RU"/>
        </a:p>
      </dgm:t>
    </dgm:pt>
    <dgm:pt modelId="{CD912C8B-5296-448A-90D7-EB10D64C7AEC}" type="sibTrans" cxnId="{DA04DEF3-31FC-47A3-B02C-FEBFE22B7537}">
      <dgm:prSet/>
      <dgm:spPr/>
      <dgm:t>
        <a:bodyPr/>
        <a:lstStyle/>
        <a:p>
          <a:endParaRPr lang="ru-RU"/>
        </a:p>
      </dgm:t>
    </dgm:pt>
    <dgm:pt modelId="{FC688DF4-B440-4630-84DB-D50D328CE702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Студенты вузов и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сузов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1BD1391-2CB8-4A2D-AE54-FE70A9A06C18}" type="parTrans" cxnId="{AB3EC997-CFBE-469F-A2E6-9FA8D25D16CE}">
      <dgm:prSet/>
      <dgm:spPr/>
      <dgm:t>
        <a:bodyPr/>
        <a:lstStyle/>
        <a:p>
          <a:endParaRPr lang="ru-RU"/>
        </a:p>
      </dgm:t>
    </dgm:pt>
    <dgm:pt modelId="{71E03FF8-3C96-4917-88A2-4CECFA2F510F}" type="sibTrans" cxnId="{AB3EC997-CFBE-469F-A2E6-9FA8D25D16CE}">
      <dgm:prSet/>
      <dgm:spPr/>
      <dgm:t>
        <a:bodyPr/>
        <a:lstStyle/>
        <a:p>
          <a:endParaRPr lang="ru-RU"/>
        </a:p>
      </dgm:t>
    </dgm:pt>
    <dgm:pt modelId="{DDA61D5C-11F0-4AE8-9C06-5779592F4F9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Школьники старших классов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958608-D425-4E67-BCAA-045843FD4260}" type="parTrans" cxnId="{107114F2-4619-4784-AA18-12D20C3BC234}">
      <dgm:prSet/>
      <dgm:spPr/>
      <dgm:t>
        <a:bodyPr/>
        <a:lstStyle/>
        <a:p>
          <a:endParaRPr lang="ru-RU"/>
        </a:p>
      </dgm:t>
    </dgm:pt>
    <dgm:pt modelId="{35203F63-B879-4B40-8362-7301D20BD355}" type="sibTrans" cxnId="{107114F2-4619-4784-AA18-12D20C3BC234}">
      <dgm:prSet/>
      <dgm:spPr/>
      <dgm:t>
        <a:bodyPr/>
        <a:lstStyle/>
        <a:p>
          <a:endParaRPr lang="ru-RU"/>
        </a:p>
      </dgm:t>
    </dgm:pt>
    <dgm:pt modelId="{77F5ABE1-EC04-405B-97C0-392BA8EC4FED}">
      <dgm:prSet/>
      <dgm:spPr/>
      <dgm:t>
        <a:bodyPr/>
        <a:lstStyle/>
        <a:p>
          <a:endParaRPr lang="ru-RU"/>
        </a:p>
      </dgm:t>
    </dgm:pt>
    <dgm:pt modelId="{E56C72A2-45CA-4C4C-908F-0A08C395448A}" type="parTrans" cxnId="{4E89EE69-B285-4040-9353-8C15561AB9BF}">
      <dgm:prSet/>
      <dgm:spPr/>
      <dgm:t>
        <a:bodyPr/>
        <a:lstStyle/>
        <a:p>
          <a:endParaRPr lang="ru-RU"/>
        </a:p>
      </dgm:t>
    </dgm:pt>
    <dgm:pt modelId="{B0284BF1-6A5A-43F1-BD5F-2313021EEAC5}" type="sibTrans" cxnId="{4E89EE69-B285-4040-9353-8C15561AB9BF}">
      <dgm:prSet/>
      <dgm:spPr/>
      <dgm:t>
        <a:bodyPr/>
        <a:lstStyle/>
        <a:p>
          <a:endParaRPr lang="ru-RU"/>
        </a:p>
      </dgm:t>
    </dgm:pt>
    <dgm:pt modelId="{0542FD05-6195-457C-8E06-CD5FB3C43990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Иностранные граждане 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A7078A-FC00-4507-A82B-6D0375301959}" type="parTrans" cxnId="{2F1CC982-5610-4E84-878F-1C7ACA679D07}">
      <dgm:prSet/>
      <dgm:spPr/>
      <dgm:t>
        <a:bodyPr/>
        <a:lstStyle/>
        <a:p>
          <a:endParaRPr lang="ru-RU"/>
        </a:p>
      </dgm:t>
    </dgm:pt>
    <dgm:pt modelId="{DF6E52E8-3C2D-49C0-B5BE-C3BF22FA909F}" type="sibTrans" cxnId="{2F1CC982-5610-4E84-878F-1C7ACA679D07}">
      <dgm:prSet/>
      <dgm:spPr/>
      <dgm:t>
        <a:bodyPr/>
        <a:lstStyle/>
        <a:p>
          <a:endParaRPr lang="ru-RU"/>
        </a:p>
      </dgm:t>
    </dgm:pt>
    <dgm:pt modelId="{7A057FD2-F9B1-4258-BF0D-690D403DC1F6}" type="pres">
      <dgm:prSet presAssocID="{DF8F6B9E-7DF4-4CCB-A95E-74DA67212D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8155C-6FE0-4415-99D9-2B02B454F7BD}" type="pres">
      <dgm:prSet presAssocID="{70CCF72D-E717-47D2-BEF8-E85C513B4FAE}" presName="centerShape" presStyleLbl="node0" presStyleIdx="0" presStyleCnt="1" custScaleX="128989" custScaleY="109676" custLinFactNeighborX="-1116"/>
      <dgm:spPr/>
      <dgm:t>
        <a:bodyPr/>
        <a:lstStyle/>
        <a:p>
          <a:endParaRPr lang="ru-RU"/>
        </a:p>
      </dgm:t>
    </dgm:pt>
    <dgm:pt modelId="{334B1BD8-7F72-48FA-8C26-890CA5DB1275}" type="pres">
      <dgm:prSet presAssocID="{FC688DF4-B440-4630-84DB-D50D328CE702}" presName="node" presStyleLbl="node1" presStyleIdx="0" presStyleCnt="3" custScaleX="141488" custScaleY="129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B5ECA-0306-468F-A50F-3D125B6A0E53}" type="pres">
      <dgm:prSet presAssocID="{FC688DF4-B440-4630-84DB-D50D328CE702}" presName="dummy" presStyleCnt="0"/>
      <dgm:spPr/>
    </dgm:pt>
    <dgm:pt modelId="{F147D775-6AF9-4020-9DCF-DF9279A1DFA1}" type="pres">
      <dgm:prSet presAssocID="{71E03FF8-3C96-4917-88A2-4CECFA2F510F}" presName="sibTrans" presStyleLbl="sibTrans2D1" presStyleIdx="0" presStyleCnt="3" custScaleX="125337" custScaleY="109234"/>
      <dgm:spPr/>
      <dgm:t>
        <a:bodyPr/>
        <a:lstStyle/>
        <a:p>
          <a:endParaRPr lang="ru-RU"/>
        </a:p>
      </dgm:t>
    </dgm:pt>
    <dgm:pt modelId="{08D78A33-FBE5-4ED7-AF47-999D6DEA03C1}" type="pres">
      <dgm:prSet presAssocID="{0542FD05-6195-457C-8E06-CD5FB3C43990}" presName="node" presStyleLbl="node1" presStyleIdx="1" presStyleCnt="3" custScaleX="158215" custScaleY="129835" custRadScaleRad="115070" custRadScaleInc="1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28443-AD17-4283-B74E-B6B5EAEE58A1}" type="pres">
      <dgm:prSet presAssocID="{0542FD05-6195-457C-8E06-CD5FB3C43990}" presName="dummy" presStyleCnt="0"/>
      <dgm:spPr/>
    </dgm:pt>
    <dgm:pt modelId="{73EBD1F9-115A-41E1-A6B2-A3E14A884B35}" type="pres">
      <dgm:prSet presAssocID="{DF6E52E8-3C2D-49C0-B5BE-C3BF22FA909F}" presName="sibTrans" presStyleLbl="sibTrans2D1" presStyleIdx="1" presStyleCnt="3" custScaleX="129275" custScaleY="105239"/>
      <dgm:spPr/>
      <dgm:t>
        <a:bodyPr/>
        <a:lstStyle/>
        <a:p>
          <a:endParaRPr lang="ru-RU"/>
        </a:p>
      </dgm:t>
    </dgm:pt>
    <dgm:pt modelId="{028F19EB-D837-48BF-A778-50237F255F62}" type="pres">
      <dgm:prSet presAssocID="{DDA61D5C-11F0-4AE8-9C06-5779592F4F97}" presName="node" presStyleLbl="node1" presStyleIdx="2" presStyleCnt="3" custScaleX="152887" custScaleY="151783" custRadScaleRad="125773" custRadScaleInc="-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35B8A-1C69-41B2-A244-1E0BCE7B7FCF}" type="pres">
      <dgm:prSet presAssocID="{DDA61D5C-11F0-4AE8-9C06-5779592F4F97}" presName="dummy" presStyleCnt="0"/>
      <dgm:spPr/>
    </dgm:pt>
    <dgm:pt modelId="{5E17C9FF-A594-479E-9402-385EE73E7735}" type="pres">
      <dgm:prSet presAssocID="{35203F63-B879-4B40-8362-7301D20BD355}" presName="sibTrans" presStyleLbl="sibTrans2D1" presStyleIdx="2" presStyleCnt="3" custScaleX="126671" custScaleY="118142" custLinFactNeighborX="-2800" custLinFactNeighborY="560"/>
      <dgm:spPr/>
      <dgm:t>
        <a:bodyPr/>
        <a:lstStyle/>
        <a:p>
          <a:endParaRPr lang="ru-RU"/>
        </a:p>
      </dgm:t>
    </dgm:pt>
  </dgm:ptLst>
  <dgm:cxnLst>
    <dgm:cxn modelId="{2F1CC982-5610-4E84-878F-1C7ACA679D07}" srcId="{70CCF72D-E717-47D2-BEF8-E85C513B4FAE}" destId="{0542FD05-6195-457C-8E06-CD5FB3C43990}" srcOrd="1" destOrd="0" parTransId="{F2A7078A-FC00-4507-A82B-6D0375301959}" sibTransId="{DF6E52E8-3C2D-49C0-B5BE-C3BF22FA909F}"/>
    <dgm:cxn modelId="{DA04DEF3-31FC-47A3-B02C-FEBFE22B7537}" srcId="{DF8F6B9E-7DF4-4CCB-A95E-74DA67212D7E}" destId="{70CCF72D-E717-47D2-BEF8-E85C513B4FAE}" srcOrd="0" destOrd="0" parTransId="{48AEB6BC-96A6-4226-8DE6-561B13EA4082}" sibTransId="{CD912C8B-5296-448A-90D7-EB10D64C7AEC}"/>
    <dgm:cxn modelId="{EDE2762E-46AE-41D9-9F65-6433C1683D5A}" type="presOf" srcId="{35203F63-B879-4B40-8362-7301D20BD355}" destId="{5E17C9FF-A594-479E-9402-385EE73E7735}" srcOrd="0" destOrd="0" presId="urn:microsoft.com/office/officeart/2005/8/layout/radial6"/>
    <dgm:cxn modelId="{107114F2-4619-4784-AA18-12D20C3BC234}" srcId="{70CCF72D-E717-47D2-BEF8-E85C513B4FAE}" destId="{DDA61D5C-11F0-4AE8-9C06-5779592F4F97}" srcOrd="2" destOrd="0" parTransId="{00958608-D425-4E67-BCAA-045843FD4260}" sibTransId="{35203F63-B879-4B40-8362-7301D20BD355}"/>
    <dgm:cxn modelId="{392CDE06-D674-421A-82E5-FC5E697C4E70}" type="presOf" srcId="{DF8F6B9E-7DF4-4CCB-A95E-74DA67212D7E}" destId="{7A057FD2-F9B1-4258-BF0D-690D403DC1F6}" srcOrd="0" destOrd="0" presId="urn:microsoft.com/office/officeart/2005/8/layout/radial6"/>
    <dgm:cxn modelId="{8A316EA0-8A95-4D0E-AF41-283D48DDE1CB}" type="presOf" srcId="{70CCF72D-E717-47D2-BEF8-E85C513B4FAE}" destId="{2258155C-6FE0-4415-99D9-2B02B454F7BD}" srcOrd="0" destOrd="0" presId="urn:microsoft.com/office/officeart/2005/8/layout/radial6"/>
    <dgm:cxn modelId="{5ECB611A-E71C-4D3A-B35C-AE56552CA6D8}" type="presOf" srcId="{FC688DF4-B440-4630-84DB-D50D328CE702}" destId="{334B1BD8-7F72-48FA-8C26-890CA5DB1275}" srcOrd="0" destOrd="0" presId="urn:microsoft.com/office/officeart/2005/8/layout/radial6"/>
    <dgm:cxn modelId="{D6343183-62F2-4F00-8BD6-0FA7178AD1C0}" type="presOf" srcId="{DF6E52E8-3C2D-49C0-B5BE-C3BF22FA909F}" destId="{73EBD1F9-115A-41E1-A6B2-A3E14A884B35}" srcOrd="0" destOrd="0" presId="urn:microsoft.com/office/officeart/2005/8/layout/radial6"/>
    <dgm:cxn modelId="{AB3EC997-CFBE-469F-A2E6-9FA8D25D16CE}" srcId="{70CCF72D-E717-47D2-BEF8-E85C513B4FAE}" destId="{FC688DF4-B440-4630-84DB-D50D328CE702}" srcOrd="0" destOrd="0" parTransId="{71BD1391-2CB8-4A2D-AE54-FE70A9A06C18}" sibTransId="{71E03FF8-3C96-4917-88A2-4CECFA2F510F}"/>
    <dgm:cxn modelId="{4E89EE69-B285-4040-9353-8C15561AB9BF}" srcId="{DF8F6B9E-7DF4-4CCB-A95E-74DA67212D7E}" destId="{77F5ABE1-EC04-405B-97C0-392BA8EC4FED}" srcOrd="1" destOrd="0" parTransId="{E56C72A2-45CA-4C4C-908F-0A08C395448A}" sibTransId="{B0284BF1-6A5A-43F1-BD5F-2313021EEAC5}"/>
    <dgm:cxn modelId="{1C9995F4-960A-4196-A80D-433F15F77ECD}" type="presOf" srcId="{71E03FF8-3C96-4917-88A2-4CECFA2F510F}" destId="{F147D775-6AF9-4020-9DCF-DF9279A1DFA1}" srcOrd="0" destOrd="0" presId="urn:microsoft.com/office/officeart/2005/8/layout/radial6"/>
    <dgm:cxn modelId="{F74FB142-AADD-4A27-9E7C-533467938E5A}" type="presOf" srcId="{0542FD05-6195-457C-8E06-CD5FB3C43990}" destId="{08D78A33-FBE5-4ED7-AF47-999D6DEA03C1}" srcOrd="0" destOrd="0" presId="urn:microsoft.com/office/officeart/2005/8/layout/radial6"/>
    <dgm:cxn modelId="{F972A12D-99F6-4D93-994B-D9FE11027F65}" type="presOf" srcId="{DDA61D5C-11F0-4AE8-9C06-5779592F4F97}" destId="{028F19EB-D837-48BF-A778-50237F255F62}" srcOrd="0" destOrd="0" presId="urn:microsoft.com/office/officeart/2005/8/layout/radial6"/>
    <dgm:cxn modelId="{D0A62870-945E-471D-80A8-D5B60A5487A8}" type="presParOf" srcId="{7A057FD2-F9B1-4258-BF0D-690D403DC1F6}" destId="{2258155C-6FE0-4415-99D9-2B02B454F7BD}" srcOrd="0" destOrd="0" presId="urn:microsoft.com/office/officeart/2005/8/layout/radial6"/>
    <dgm:cxn modelId="{A8D9F9F7-13F8-462A-B665-CF8B212C805F}" type="presParOf" srcId="{7A057FD2-F9B1-4258-BF0D-690D403DC1F6}" destId="{334B1BD8-7F72-48FA-8C26-890CA5DB1275}" srcOrd="1" destOrd="0" presId="urn:microsoft.com/office/officeart/2005/8/layout/radial6"/>
    <dgm:cxn modelId="{52D8F26A-EC8E-435D-8595-2790DA74C614}" type="presParOf" srcId="{7A057FD2-F9B1-4258-BF0D-690D403DC1F6}" destId="{45BB5ECA-0306-468F-A50F-3D125B6A0E53}" srcOrd="2" destOrd="0" presId="urn:microsoft.com/office/officeart/2005/8/layout/radial6"/>
    <dgm:cxn modelId="{EBDE5930-36C8-4BAB-BA02-362AB98E6444}" type="presParOf" srcId="{7A057FD2-F9B1-4258-BF0D-690D403DC1F6}" destId="{F147D775-6AF9-4020-9DCF-DF9279A1DFA1}" srcOrd="3" destOrd="0" presId="urn:microsoft.com/office/officeart/2005/8/layout/radial6"/>
    <dgm:cxn modelId="{F86DD66A-A040-46D6-9BA5-9F1C346E29BC}" type="presParOf" srcId="{7A057FD2-F9B1-4258-BF0D-690D403DC1F6}" destId="{08D78A33-FBE5-4ED7-AF47-999D6DEA03C1}" srcOrd="4" destOrd="0" presId="urn:microsoft.com/office/officeart/2005/8/layout/radial6"/>
    <dgm:cxn modelId="{2A4A2B38-51BB-4D07-B261-DE080A6A34AA}" type="presParOf" srcId="{7A057FD2-F9B1-4258-BF0D-690D403DC1F6}" destId="{9B928443-AD17-4283-B74E-B6B5EAEE58A1}" srcOrd="5" destOrd="0" presId="urn:microsoft.com/office/officeart/2005/8/layout/radial6"/>
    <dgm:cxn modelId="{5A006E18-5D34-41CE-963F-1381A5690573}" type="presParOf" srcId="{7A057FD2-F9B1-4258-BF0D-690D403DC1F6}" destId="{73EBD1F9-115A-41E1-A6B2-A3E14A884B35}" srcOrd="6" destOrd="0" presId="urn:microsoft.com/office/officeart/2005/8/layout/radial6"/>
    <dgm:cxn modelId="{18A8D6EF-7F46-48E1-BE49-7DEFF32675A6}" type="presParOf" srcId="{7A057FD2-F9B1-4258-BF0D-690D403DC1F6}" destId="{028F19EB-D837-48BF-A778-50237F255F62}" srcOrd="7" destOrd="0" presId="urn:microsoft.com/office/officeart/2005/8/layout/radial6"/>
    <dgm:cxn modelId="{9B7A645A-B64D-4217-995F-1FFDB47FDB7E}" type="presParOf" srcId="{7A057FD2-F9B1-4258-BF0D-690D403DC1F6}" destId="{3C735B8A-1C69-41B2-A244-1E0BCE7B7FCF}" srcOrd="8" destOrd="0" presId="urn:microsoft.com/office/officeart/2005/8/layout/radial6"/>
    <dgm:cxn modelId="{E9E2FAF3-619F-4376-B2E4-82995016C756}" type="presParOf" srcId="{7A057FD2-F9B1-4258-BF0D-690D403DC1F6}" destId="{5E17C9FF-A594-479E-9402-385EE73E773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4BDDE-6A05-4680-B619-F1B847FC7485}" type="doc">
      <dgm:prSet loTypeId="urn:microsoft.com/office/officeart/2005/8/layout/radial6" loCatId="cycle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B91D90B-8D56-4AE6-BC9B-790DE29EE0EB}" type="pres">
      <dgm:prSet presAssocID="{FF74BDDE-6A05-4680-B619-F1B847FC74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77401-68EB-4F7D-A93E-C6E763F1E7BD}" type="presOf" srcId="{FF74BDDE-6A05-4680-B619-F1B847FC7485}" destId="{7B91D90B-8D56-4AE6-BC9B-790DE29EE0EB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B439A-703F-4B71-9CEC-59AE0D27359B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02FB54E-4318-4CB9-ADA7-81111ED2CB35}">
      <dgm:prSet phldrT="[Текст]"/>
      <dgm:spPr/>
      <dgm:t>
        <a:bodyPr/>
        <a:lstStyle/>
        <a:p>
          <a:r>
            <a:rPr lang="ru-RU" b="0" i="0" dirty="0" smtClean="0"/>
            <a:t>Сформировать команду</a:t>
          </a:r>
          <a:endParaRPr lang="ru-RU" dirty="0"/>
        </a:p>
      </dgm:t>
    </dgm:pt>
    <dgm:pt modelId="{CE48C8CE-381D-4865-8F19-B5EC012558CA}" type="parTrans" cxnId="{E2511B59-693F-4F7F-ABCB-C61027B7FF1B}">
      <dgm:prSet/>
      <dgm:spPr/>
      <dgm:t>
        <a:bodyPr/>
        <a:lstStyle/>
        <a:p>
          <a:endParaRPr lang="ru-RU"/>
        </a:p>
      </dgm:t>
    </dgm:pt>
    <dgm:pt modelId="{E609D5A4-1742-4DE6-ABFE-ABBD0AEA6847}" type="sibTrans" cxnId="{E2511B59-693F-4F7F-ABCB-C61027B7FF1B}">
      <dgm:prSet/>
      <dgm:spPr/>
      <dgm:t>
        <a:bodyPr/>
        <a:lstStyle/>
        <a:p>
          <a:endParaRPr lang="ru-RU"/>
        </a:p>
      </dgm:t>
    </dgm:pt>
    <dgm:pt modelId="{D244B151-4F04-4E31-B74B-0F39064F270D}">
      <dgm:prSet phldrT="[Текст]"/>
      <dgm:spPr/>
      <dgm:t>
        <a:bodyPr/>
        <a:lstStyle/>
        <a:p>
          <a:r>
            <a:rPr lang="ru-RU" b="0" i="0" dirty="0" smtClean="0"/>
            <a:t>Собрать и изучить материал</a:t>
          </a:r>
          <a:endParaRPr lang="ru-RU" dirty="0"/>
        </a:p>
      </dgm:t>
    </dgm:pt>
    <dgm:pt modelId="{C18E2E94-3660-445F-B53D-40EA78CBC641}" type="parTrans" cxnId="{A8AE6B72-838F-458A-898C-58E427713367}">
      <dgm:prSet/>
      <dgm:spPr/>
      <dgm:t>
        <a:bodyPr/>
        <a:lstStyle/>
        <a:p>
          <a:endParaRPr lang="ru-RU"/>
        </a:p>
      </dgm:t>
    </dgm:pt>
    <dgm:pt modelId="{0C4EA24C-5257-4F35-8B38-917005700A5D}" type="sibTrans" cxnId="{A8AE6B72-838F-458A-898C-58E427713367}">
      <dgm:prSet/>
      <dgm:spPr/>
      <dgm:t>
        <a:bodyPr/>
        <a:lstStyle/>
        <a:p>
          <a:endParaRPr lang="ru-RU"/>
        </a:p>
      </dgm:t>
    </dgm:pt>
    <dgm:pt modelId="{2C5CDE62-3D41-4521-B8F7-4446DA514AB1}">
      <dgm:prSet/>
      <dgm:spPr/>
      <dgm:t>
        <a:bodyPr/>
        <a:lstStyle/>
        <a:p>
          <a:r>
            <a:rPr lang="ru-RU" b="0" i="0" dirty="0" smtClean="0"/>
            <a:t>Подготовка и проведение </a:t>
          </a:r>
          <a:r>
            <a:rPr lang="ru-RU" b="0" i="0" dirty="0" err="1" smtClean="0"/>
            <a:t>квест</a:t>
          </a:r>
          <a:r>
            <a:rPr lang="ru-RU" b="0" i="0" dirty="0" smtClean="0"/>
            <a:t>-игр</a:t>
          </a:r>
          <a:endParaRPr lang="ru-RU" dirty="0"/>
        </a:p>
      </dgm:t>
    </dgm:pt>
    <dgm:pt modelId="{4D5F6FF3-1205-45E2-B568-130E7C8045FD}" type="parTrans" cxnId="{E0AD5386-4BC8-4568-9027-F0C2B88C0D73}">
      <dgm:prSet/>
      <dgm:spPr/>
      <dgm:t>
        <a:bodyPr/>
        <a:lstStyle/>
        <a:p>
          <a:endParaRPr lang="ru-RU"/>
        </a:p>
      </dgm:t>
    </dgm:pt>
    <dgm:pt modelId="{EC141CA7-6141-4D9C-9195-65AA0A7C111F}" type="sibTrans" cxnId="{E0AD5386-4BC8-4568-9027-F0C2B88C0D73}">
      <dgm:prSet/>
      <dgm:spPr/>
      <dgm:t>
        <a:bodyPr/>
        <a:lstStyle/>
        <a:p>
          <a:endParaRPr lang="ru-RU"/>
        </a:p>
      </dgm:t>
    </dgm:pt>
    <dgm:pt modelId="{9AFCC1EC-A3C8-4D79-8921-165AFF07EC75}">
      <dgm:prSet/>
      <dgm:spPr/>
      <dgm:t>
        <a:bodyPr/>
        <a:lstStyle/>
        <a:p>
          <a:r>
            <a:rPr lang="ru-RU" dirty="0" smtClean="0"/>
            <a:t>Изготовление печатной продукции </a:t>
          </a:r>
          <a:endParaRPr lang="ru-RU" dirty="0"/>
        </a:p>
      </dgm:t>
    </dgm:pt>
    <dgm:pt modelId="{C6DB541B-D7FC-416C-8927-CCB5FB3678E7}" type="parTrans" cxnId="{844CC7F5-3807-4559-B9F3-32CF18A1DC3A}">
      <dgm:prSet/>
      <dgm:spPr/>
      <dgm:t>
        <a:bodyPr/>
        <a:lstStyle/>
        <a:p>
          <a:endParaRPr lang="ru-RU"/>
        </a:p>
      </dgm:t>
    </dgm:pt>
    <dgm:pt modelId="{C6828B67-E407-42CB-8C0B-CD1958CF53AE}" type="sibTrans" cxnId="{844CC7F5-3807-4559-B9F3-32CF18A1DC3A}">
      <dgm:prSet/>
      <dgm:spPr/>
      <dgm:t>
        <a:bodyPr/>
        <a:lstStyle/>
        <a:p>
          <a:endParaRPr lang="ru-RU"/>
        </a:p>
      </dgm:t>
    </dgm:pt>
    <dgm:pt modelId="{6A377705-4FE5-445D-8D50-92B6F7D8E857}">
      <dgm:prSet/>
      <dgm:spPr/>
      <dgm:t>
        <a:bodyPr/>
        <a:lstStyle/>
        <a:p>
          <a:r>
            <a:rPr lang="ru-RU" b="0" i="0" dirty="0" smtClean="0"/>
            <a:t>Информационное освещение проекта в СМИ, </a:t>
          </a:r>
          <a:r>
            <a:rPr lang="ru-RU" b="0" i="0" dirty="0" err="1" smtClean="0"/>
            <a:t>соц.сетях</a:t>
          </a:r>
          <a:r>
            <a:rPr lang="ru-RU" b="0" i="0" dirty="0" smtClean="0"/>
            <a:t> и прочее</a:t>
          </a:r>
          <a:endParaRPr lang="ru-RU" dirty="0"/>
        </a:p>
      </dgm:t>
    </dgm:pt>
    <dgm:pt modelId="{B8D97204-762B-4649-AD76-314545E4BB23}" type="sibTrans" cxnId="{E676F497-8431-4E46-81D6-4EADB20B9661}">
      <dgm:prSet/>
      <dgm:spPr/>
      <dgm:t>
        <a:bodyPr/>
        <a:lstStyle/>
        <a:p>
          <a:endParaRPr lang="ru-RU"/>
        </a:p>
      </dgm:t>
    </dgm:pt>
    <dgm:pt modelId="{EEB7E883-B2D8-4C7F-AA2B-A09B2C869ECA}" type="parTrans" cxnId="{E676F497-8431-4E46-81D6-4EADB20B9661}">
      <dgm:prSet/>
      <dgm:spPr/>
      <dgm:t>
        <a:bodyPr/>
        <a:lstStyle/>
        <a:p>
          <a:endParaRPr lang="ru-RU"/>
        </a:p>
      </dgm:t>
    </dgm:pt>
    <dgm:pt modelId="{44CC10A3-F182-413F-9DC1-C875C2C61C79}">
      <dgm:prSet phldrT="[Текст]" custT="1"/>
      <dgm:spPr/>
      <dgm:t>
        <a:bodyPr/>
        <a:lstStyle/>
        <a:p>
          <a:r>
            <a:rPr lang="ru-RU" sz="2900" b="0" i="0" dirty="0" smtClean="0"/>
            <a:t>Создание групп в социальных сетях </a:t>
          </a:r>
          <a:endParaRPr lang="ru-RU" sz="2900" dirty="0"/>
        </a:p>
      </dgm:t>
    </dgm:pt>
    <dgm:pt modelId="{70D92960-A1FE-4B10-B547-2F267D2D734E}" type="sibTrans" cxnId="{891A5D41-B122-4D0B-9FC1-78197447BA2E}">
      <dgm:prSet/>
      <dgm:spPr/>
      <dgm:t>
        <a:bodyPr/>
        <a:lstStyle/>
        <a:p>
          <a:endParaRPr lang="ru-RU"/>
        </a:p>
      </dgm:t>
    </dgm:pt>
    <dgm:pt modelId="{1AD6F496-EE57-4F80-81D7-5C40C4439896}" type="parTrans" cxnId="{891A5D41-B122-4D0B-9FC1-78197447BA2E}">
      <dgm:prSet/>
      <dgm:spPr/>
      <dgm:t>
        <a:bodyPr/>
        <a:lstStyle/>
        <a:p>
          <a:endParaRPr lang="ru-RU"/>
        </a:p>
      </dgm:t>
    </dgm:pt>
    <dgm:pt modelId="{42B59383-83C7-4C5C-8489-CB06F0013667}" type="pres">
      <dgm:prSet presAssocID="{3B8B439A-703F-4B71-9CEC-59AE0D2735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602B0A-052E-48DC-9124-09AE5F9140EE}" type="pres">
      <dgm:prSet presAssocID="{3B8B439A-703F-4B71-9CEC-59AE0D27359B}" presName="Name1" presStyleCnt="0"/>
      <dgm:spPr/>
      <dgm:t>
        <a:bodyPr/>
        <a:lstStyle/>
        <a:p>
          <a:endParaRPr lang="ru-RU"/>
        </a:p>
      </dgm:t>
    </dgm:pt>
    <dgm:pt modelId="{D3E379FA-8283-4AC9-ADA0-77CD824750BB}" type="pres">
      <dgm:prSet presAssocID="{3B8B439A-703F-4B71-9CEC-59AE0D27359B}" presName="cycle" presStyleCnt="0"/>
      <dgm:spPr/>
      <dgm:t>
        <a:bodyPr/>
        <a:lstStyle/>
        <a:p>
          <a:endParaRPr lang="ru-RU"/>
        </a:p>
      </dgm:t>
    </dgm:pt>
    <dgm:pt modelId="{384AA611-F68F-401B-A5A9-FE9138868F0F}" type="pres">
      <dgm:prSet presAssocID="{3B8B439A-703F-4B71-9CEC-59AE0D27359B}" presName="srcNode" presStyleLbl="node1" presStyleIdx="0" presStyleCnt="6"/>
      <dgm:spPr/>
      <dgm:t>
        <a:bodyPr/>
        <a:lstStyle/>
        <a:p>
          <a:endParaRPr lang="ru-RU"/>
        </a:p>
      </dgm:t>
    </dgm:pt>
    <dgm:pt modelId="{92669BB3-1A38-40B5-B869-6916577C243A}" type="pres">
      <dgm:prSet presAssocID="{3B8B439A-703F-4B71-9CEC-59AE0D27359B}" presName="conn" presStyleLbl="parChTrans1D2" presStyleIdx="0" presStyleCnt="1"/>
      <dgm:spPr/>
      <dgm:t>
        <a:bodyPr/>
        <a:lstStyle/>
        <a:p>
          <a:endParaRPr lang="ru-RU"/>
        </a:p>
      </dgm:t>
    </dgm:pt>
    <dgm:pt modelId="{75920D88-78AC-4AF3-9F1D-7CE7115CCB4E}" type="pres">
      <dgm:prSet presAssocID="{3B8B439A-703F-4B71-9CEC-59AE0D27359B}" presName="extraNode" presStyleLbl="node1" presStyleIdx="0" presStyleCnt="6"/>
      <dgm:spPr/>
      <dgm:t>
        <a:bodyPr/>
        <a:lstStyle/>
        <a:p>
          <a:endParaRPr lang="ru-RU"/>
        </a:p>
      </dgm:t>
    </dgm:pt>
    <dgm:pt modelId="{6D0337B9-8CD7-48ED-BA97-27DF8DF63481}" type="pres">
      <dgm:prSet presAssocID="{3B8B439A-703F-4B71-9CEC-59AE0D27359B}" presName="dstNode" presStyleLbl="node1" presStyleIdx="0" presStyleCnt="6"/>
      <dgm:spPr/>
      <dgm:t>
        <a:bodyPr/>
        <a:lstStyle/>
        <a:p>
          <a:endParaRPr lang="ru-RU"/>
        </a:p>
      </dgm:t>
    </dgm:pt>
    <dgm:pt modelId="{1E3A78E0-B320-4B8E-A4ED-6E84E01E9EC2}" type="pres">
      <dgm:prSet presAssocID="{902FB54E-4318-4CB9-ADA7-81111ED2CB3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D7D38-339C-4C0A-AB1C-1418BE0A2B9E}" type="pres">
      <dgm:prSet presAssocID="{902FB54E-4318-4CB9-ADA7-81111ED2CB35}" presName="accent_1" presStyleCnt="0"/>
      <dgm:spPr/>
      <dgm:t>
        <a:bodyPr/>
        <a:lstStyle/>
        <a:p>
          <a:endParaRPr lang="ru-RU"/>
        </a:p>
      </dgm:t>
    </dgm:pt>
    <dgm:pt modelId="{2B73E420-BAFB-45C4-8FCF-00591F54A9AE}" type="pres">
      <dgm:prSet presAssocID="{902FB54E-4318-4CB9-ADA7-81111ED2CB35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BE86B014-4D2A-4CA7-9FAF-D40C3F2B7BF1}" type="pres">
      <dgm:prSet presAssocID="{D244B151-4F04-4E31-B74B-0F39064F270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7C2F9-7AD9-4ED7-B9ED-9AB9277D79CC}" type="pres">
      <dgm:prSet presAssocID="{D244B151-4F04-4E31-B74B-0F39064F270D}" presName="accent_2" presStyleCnt="0"/>
      <dgm:spPr/>
      <dgm:t>
        <a:bodyPr/>
        <a:lstStyle/>
        <a:p>
          <a:endParaRPr lang="ru-RU"/>
        </a:p>
      </dgm:t>
    </dgm:pt>
    <dgm:pt modelId="{DC4BBCEB-F03A-4CC5-914E-C5A6557A3225}" type="pres">
      <dgm:prSet presAssocID="{D244B151-4F04-4E31-B74B-0F39064F270D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3D06FBD8-1F72-46B9-9A9D-8CE010D3D548}" type="pres">
      <dgm:prSet presAssocID="{44CC10A3-F182-413F-9DC1-C875C2C61C79}" presName="text_3" presStyleLbl="node1" presStyleIdx="2" presStyleCnt="6" custScaleY="118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3A55F-CA35-4B03-88AC-FE57CAEFE8F5}" type="pres">
      <dgm:prSet presAssocID="{44CC10A3-F182-413F-9DC1-C875C2C61C79}" presName="accent_3" presStyleCnt="0"/>
      <dgm:spPr/>
      <dgm:t>
        <a:bodyPr/>
        <a:lstStyle/>
        <a:p>
          <a:endParaRPr lang="ru-RU"/>
        </a:p>
      </dgm:t>
    </dgm:pt>
    <dgm:pt modelId="{614A0353-32C3-4DAB-A346-CBBF682478B3}" type="pres">
      <dgm:prSet presAssocID="{44CC10A3-F182-413F-9DC1-C875C2C61C79}" presName="accentRepeatNode" presStyleLbl="solidFgAcc1" presStyleIdx="2" presStyleCnt="6" custLinFactNeighborX="122" custLinFactNeighborY="2026"/>
      <dgm:spPr/>
      <dgm:t>
        <a:bodyPr/>
        <a:lstStyle/>
        <a:p>
          <a:endParaRPr lang="ru-RU"/>
        </a:p>
      </dgm:t>
    </dgm:pt>
    <dgm:pt modelId="{EAAC46B3-3273-4705-ABAB-ED142FC32B28}" type="pres">
      <dgm:prSet presAssocID="{6A377705-4FE5-445D-8D50-92B6F7D8E85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D2A07-E8CE-4F43-9CB1-3D053F2D22BE}" type="pres">
      <dgm:prSet presAssocID="{6A377705-4FE5-445D-8D50-92B6F7D8E857}" presName="accent_4" presStyleCnt="0"/>
      <dgm:spPr/>
    </dgm:pt>
    <dgm:pt modelId="{56816136-637B-4AE4-ADB3-E06D74367855}" type="pres">
      <dgm:prSet presAssocID="{6A377705-4FE5-445D-8D50-92B6F7D8E857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99CDAC05-CBC6-44A1-87AE-24E5E787A077}" type="pres">
      <dgm:prSet presAssocID="{9AFCC1EC-A3C8-4D79-8921-165AFF07EC7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01D2A-5D3E-4382-80F6-48732B309EE4}" type="pres">
      <dgm:prSet presAssocID="{9AFCC1EC-A3C8-4D79-8921-165AFF07EC75}" presName="accent_5" presStyleCnt="0"/>
      <dgm:spPr/>
    </dgm:pt>
    <dgm:pt modelId="{B6415C9F-494F-4FFE-863F-5804E70C0A6E}" type="pres">
      <dgm:prSet presAssocID="{9AFCC1EC-A3C8-4D79-8921-165AFF07EC75}" presName="accentRepeatNode" presStyleLbl="solidFgAcc1" presStyleIdx="4" presStyleCnt="6"/>
      <dgm:spPr/>
    </dgm:pt>
    <dgm:pt modelId="{FBE459AB-C632-484C-A7C6-7961BDB6CA99}" type="pres">
      <dgm:prSet presAssocID="{2C5CDE62-3D41-4521-B8F7-4446DA514AB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D8250-11FB-4D68-817F-BDA7EF3A227B}" type="pres">
      <dgm:prSet presAssocID="{2C5CDE62-3D41-4521-B8F7-4446DA514AB1}" presName="accent_6" presStyleCnt="0"/>
      <dgm:spPr/>
    </dgm:pt>
    <dgm:pt modelId="{E310EB27-8503-4108-A55E-363253EBF245}" type="pres">
      <dgm:prSet presAssocID="{2C5CDE62-3D41-4521-B8F7-4446DA514AB1}" presName="accentRepeatNode" presStyleLbl="solidFgAcc1" presStyleIdx="5" presStyleCnt="6"/>
      <dgm:spPr/>
    </dgm:pt>
  </dgm:ptLst>
  <dgm:cxnLst>
    <dgm:cxn modelId="{BF99BFEB-64D0-404D-A0E2-46CDC5504533}" type="presOf" srcId="{902FB54E-4318-4CB9-ADA7-81111ED2CB35}" destId="{1E3A78E0-B320-4B8E-A4ED-6E84E01E9EC2}" srcOrd="0" destOrd="0" presId="urn:microsoft.com/office/officeart/2008/layout/VerticalCurvedList"/>
    <dgm:cxn modelId="{A7F119F7-EDAD-4523-903D-8977F348AAA7}" type="presOf" srcId="{2C5CDE62-3D41-4521-B8F7-4446DA514AB1}" destId="{FBE459AB-C632-484C-A7C6-7961BDB6CA99}" srcOrd="0" destOrd="0" presId="urn:microsoft.com/office/officeart/2008/layout/VerticalCurvedList"/>
    <dgm:cxn modelId="{891A5D41-B122-4D0B-9FC1-78197447BA2E}" srcId="{3B8B439A-703F-4B71-9CEC-59AE0D27359B}" destId="{44CC10A3-F182-413F-9DC1-C875C2C61C79}" srcOrd="2" destOrd="0" parTransId="{1AD6F496-EE57-4F80-81D7-5C40C4439896}" sibTransId="{70D92960-A1FE-4B10-B547-2F267D2D734E}"/>
    <dgm:cxn modelId="{D9461403-DA3E-46CB-A90F-240CD9C55660}" type="presOf" srcId="{44CC10A3-F182-413F-9DC1-C875C2C61C79}" destId="{3D06FBD8-1F72-46B9-9A9D-8CE010D3D548}" srcOrd="0" destOrd="0" presId="urn:microsoft.com/office/officeart/2008/layout/VerticalCurvedList"/>
    <dgm:cxn modelId="{09B857C7-73F5-4E5D-80F4-518B1DD7C2A8}" type="presOf" srcId="{3B8B439A-703F-4B71-9CEC-59AE0D27359B}" destId="{42B59383-83C7-4C5C-8489-CB06F0013667}" srcOrd="0" destOrd="0" presId="urn:microsoft.com/office/officeart/2008/layout/VerticalCurvedList"/>
    <dgm:cxn modelId="{844CC7F5-3807-4559-B9F3-32CF18A1DC3A}" srcId="{3B8B439A-703F-4B71-9CEC-59AE0D27359B}" destId="{9AFCC1EC-A3C8-4D79-8921-165AFF07EC75}" srcOrd="4" destOrd="0" parTransId="{C6DB541B-D7FC-416C-8927-CCB5FB3678E7}" sibTransId="{C6828B67-E407-42CB-8C0B-CD1958CF53AE}"/>
    <dgm:cxn modelId="{55D821B6-E4A0-44DF-B92D-97EBB2057343}" type="presOf" srcId="{E609D5A4-1742-4DE6-ABFE-ABBD0AEA6847}" destId="{92669BB3-1A38-40B5-B869-6916577C243A}" srcOrd="0" destOrd="0" presId="urn:microsoft.com/office/officeart/2008/layout/VerticalCurvedList"/>
    <dgm:cxn modelId="{E2511B59-693F-4F7F-ABCB-C61027B7FF1B}" srcId="{3B8B439A-703F-4B71-9CEC-59AE0D27359B}" destId="{902FB54E-4318-4CB9-ADA7-81111ED2CB35}" srcOrd="0" destOrd="0" parTransId="{CE48C8CE-381D-4865-8F19-B5EC012558CA}" sibTransId="{E609D5A4-1742-4DE6-ABFE-ABBD0AEA6847}"/>
    <dgm:cxn modelId="{0B999B85-5E75-47B1-8D4D-CE6EBA69108C}" type="presOf" srcId="{D244B151-4F04-4E31-B74B-0F39064F270D}" destId="{BE86B014-4D2A-4CA7-9FAF-D40C3F2B7BF1}" srcOrd="0" destOrd="0" presId="urn:microsoft.com/office/officeart/2008/layout/VerticalCurvedList"/>
    <dgm:cxn modelId="{F392843C-4195-4198-8C40-0E51299AE3BA}" type="presOf" srcId="{6A377705-4FE5-445D-8D50-92B6F7D8E857}" destId="{EAAC46B3-3273-4705-ABAB-ED142FC32B28}" srcOrd="0" destOrd="0" presId="urn:microsoft.com/office/officeart/2008/layout/VerticalCurvedList"/>
    <dgm:cxn modelId="{F0E2BCF5-3A1F-4284-8387-93FDD291FC48}" type="presOf" srcId="{9AFCC1EC-A3C8-4D79-8921-165AFF07EC75}" destId="{99CDAC05-CBC6-44A1-87AE-24E5E787A077}" srcOrd="0" destOrd="0" presId="urn:microsoft.com/office/officeart/2008/layout/VerticalCurvedList"/>
    <dgm:cxn modelId="{E676F497-8431-4E46-81D6-4EADB20B9661}" srcId="{3B8B439A-703F-4B71-9CEC-59AE0D27359B}" destId="{6A377705-4FE5-445D-8D50-92B6F7D8E857}" srcOrd="3" destOrd="0" parTransId="{EEB7E883-B2D8-4C7F-AA2B-A09B2C869ECA}" sibTransId="{B8D97204-762B-4649-AD76-314545E4BB23}"/>
    <dgm:cxn modelId="{A8AE6B72-838F-458A-898C-58E427713367}" srcId="{3B8B439A-703F-4B71-9CEC-59AE0D27359B}" destId="{D244B151-4F04-4E31-B74B-0F39064F270D}" srcOrd="1" destOrd="0" parTransId="{C18E2E94-3660-445F-B53D-40EA78CBC641}" sibTransId="{0C4EA24C-5257-4F35-8B38-917005700A5D}"/>
    <dgm:cxn modelId="{E0AD5386-4BC8-4568-9027-F0C2B88C0D73}" srcId="{3B8B439A-703F-4B71-9CEC-59AE0D27359B}" destId="{2C5CDE62-3D41-4521-B8F7-4446DA514AB1}" srcOrd="5" destOrd="0" parTransId="{4D5F6FF3-1205-45E2-B568-130E7C8045FD}" sibTransId="{EC141CA7-6141-4D9C-9195-65AA0A7C111F}"/>
    <dgm:cxn modelId="{2CB669BC-B3FA-4772-9C01-4C47C0146E6A}" type="presParOf" srcId="{42B59383-83C7-4C5C-8489-CB06F0013667}" destId="{94602B0A-052E-48DC-9124-09AE5F9140EE}" srcOrd="0" destOrd="0" presId="urn:microsoft.com/office/officeart/2008/layout/VerticalCurvedList"/>
    <dgm:cxn modelId="{2AB8C2BE-773B-4EE3-AC4B-FF283948FEDD}" type="presParOf" srcId="{94602B0A-052E-48DC-9124-09AE5F9140EE}" destId="{D3E379FA-8283-4AC9-ADA0-77CD824750BB}" srcOrd="0" destOrd="0" presId="urn:microsoft.com/office/officeart/2008/layout/VerticalCurvedList"/>
    <dgm:cxn modelId="{DD79E29A-437B-4939-9190-A0B3AEC541EA}" type="presParOf" srcId="{D3E379FA-8283-4AC9-ADA0-77CD824750BB}" destId="{384AA611-F68F-401B-A5A9-FE9138868F0F}" srcOrd="0" destOrd="0" presId="urn:microsoft.com/office/officeart/2008/layout/VerticalCurvedList"/>
    <dgm:cxn modelId="{564667F4-0716-4205-A8ED-8BBDE06C10FA}" type="presParOf" srcId="{D3E379FA-8283-4AC9-ADA0-77CD824750BB}" destId="{92669BB3-1A38-40B5-B869-6916577C243A}" srcOrd="1" destOrd="0" presId="urn:microsoft.com/office/officeart/2008/layout/VerticalCurvedList"/>
    <dgm:cxn modelId="{8895A99A-4136-41A0-98CC-769688FADBFA}" type="presParOf" srcId="{D3E379FA-8283-4AC9-ADA0-77CD824750BB}" destId="{75920D88-78AC-4AF3-9F1D-7CE7115CCB4E}" srcOrd="2" destOrd="0" presId="urn:microsoft.com/office/officeart/2008/layout/VerticalCurvedList"/>
    <dgm:cxn modelId="{6E096017-94A3-40C7-A3B8-A2DFAC364BC2}" type="presParOf" srcId="{D3E379FA-8283-4AC9-ADA0-77CD824750BB}" destId="{6D0337B9-8CD7-48ED-BA97-27DF8DF63481}" srcOrd="3" destOrd="0" presId="urn:microsoft.com/office/officeart/2008/layout/VerticalCurvedList"/>
    <dgm:cxn modelId="{9E7ECEFD-C4D5-44E9-9A57-F4996C3430FC}" type="presParOf" srcId="{94602B0A-052E-48DC-9124-09AE5F9140EE}" destId="{1E3A78E0-B320-4B8E-A4ED-6E84E01E9EC2}" srcOrd="1" destOrd="0" presId="urn:microsoft.com/office/officeart/2008/layout/VerticalCurvedList"/>
    <dgm:cxn modelId="{35471DCB-C335-4966-9FC0-0A5958417894}" type="presParOf" srcId="{94602B0A-052E-48DC-9124-09AE5F9140EE}" destId="{EACD7D38-339C-4C0A-AB1C-1418BE0A2B9E}" srcOrd="2" destOrd="0" presId="urn:microsoft.com/office/officeart/2008/layout/VerticalCurvedList"/>
    <dgm:cxn modelId="{ADA902CF-81C9-4749-A9FD-7FA772E9CB49}" type="presParOf" srcId="{EACD7D38-339C-4C0A-AB1C-1418BE0A2B9E}" destId="{2B73E420-BAFB-45C4-8FCF-00591F54A9AE}" srcOrd="0" destOrd="0" presId="urn:microsoft.com/office/officeart/2008/layout/VerticalCurvedList"/>
    <dgm:cxn modelId="{AD7879F3-4E25-437E-82F3-80D69BADD0B6}" type="presParOf" srcId="{94602B0A-052E-48DC-9124-09AE5F9140EE}" destId="{BE86B014-4D2A-4CA7-9FAF-D40C3F2B7BF1}" srcOrd="3" destOrd="0" presId="urn:microsoft.com/office/officeart/2008/layout/VerticalCurvedList"/>
    <dgm:cxn modelId="{0FDFF176-09CF-42E1-A2E4-90673C79ADF1}" type="presParOf" srcId="{94602B0A-052E-48DC-9124-09AE5F9140EE}" destId="{7BC7C2F9-7AD9-4ED7-B9ED-9AB9277D79CC}" srcOrd="4" destOrd="0" presId="urn:microsoft.com/office/officeart/2008/layout/VerticalCurvedList"/>
    <dgm:cxn modelId="{BD5CF71D-32DE-4648-9C5F-E0A5AF710348}" type="presParOf" srcId="{7BC7C2F9-7AD9-4ED7-B9ED-9AB9277D79CC}" destId="{DC4BBCEB-F03A-4CC5-914E-C5A6557A3225}" srcOrd="0" destOrd="0" presId="urn:microsoft.com/office/officeart/2008/layout/VerticalCurvedList"/>
    <dgm:cxn modelId="{69F404C0-2A45-4EDE-848D-F60E0844FA37}" type="presParOf" srcId="{94602B0A-052E-48DC-9124-09AE5F9140EE}" destId="{3D06FBD8-1F72-46B9-9A9D-8CE010D3D548}" srcOrd="5" destOrd="0" presId="urn:microsoft.com/office/officeart/2008/layout/VerticalCurvedList"/>
    <dgm:cxn modelId="{2786C538-710F-4BC4-8652-FA1D0987B230}" type="presParOf" srcId="{94602B0A-052E-48DC-9124-09AE5F9140EE}" destId="{FDA3A55F-CA35-4B03-88AC-FE57CAEFE8F5}" srcOrd="6" destOrd="0" presId="urn:microsoft.com/office/officeart/2008/layout/VerticalCurvedList"/>
    <dgm:cxn modelId="{03A48F28-4548-414D-A1B9-B96FF7D50E76}" type="presParOf" srcId="{FDA3A55F-CA35-4B03-88AC-FE57CAEFE8F5}" destId="{614A0353-32C3-4DAB-A346-CBBF682478B3}" srcOrd="0" destOrd="0" presId="urn:microsoft.com/office/officeart/2008/layout/VerticalCurvedList"/>
    <dgm:cxn modelId="{014CF6D6-2769-4758-B058-A4CCA8BBC3A4}" type="presParOf" srcId="{94602B0A-052E-48DC-9124-09AE5F9140EE}" destId="{EAAC46B3-3273-4705-ABAB-ED142FC32B28}" srcOrd="7" destOrd="0" presId="urn:microsoft.com/office/officeart/2008/layout/VerticalCurvedList"/>
    <dgm:cxn modelId="{0103ADAA-3110-4913-ADE5-EF4459FFEA4C}" type="presParOf" srcId="{94602B0A-052E-48DC-9124-09AE5F9140EE}" destId="{26ED2A07-E8CE-4F43-9CB1-3D053F2D22BE}" srcOrd="8" destOrd="0" presId="urn:microsoft.com/office/officeart/2008/layout/VerticalCurvedList"/>
    <dgm:cxn modelId="{B96D62A8-28E8-4FF9-8A44-B3E4EEF48DFD}" type="presParOf" srcId="{26ED2A07-E8CE-4F43-9CB1-3D053F2D22BE}" destId="{56816136-637B-4AE4-ADB3-E06D74367855}" srcOrd="0" destOrd="0" presId="urn:microsoft.com/office/officeart/2008/layout/VerticalCurvedList"/>
    <dgm:cxn modelId="{974E8CF1-FBB5-4619-A76C-BD304121A37C}" type="presParOf" srcId="{94602B0A-052E-48DC-9124-09AE5F9140EE}" destId="{99CDAC05-CBC6-44A1-87AE-24E5E787A077}" srcOrd="9" destOrd="0" presId="urn:microsoft.com/office/officeart/2008/layout/VerticalCurvedList"/>
    <dgm:cxn modelId="{FF868CA2-492B-433B-9403-03FE16B05965}" type="presParOf" srcId="{94602B0A-052E-48DC-9124-09AE5F9140EE}" destId="{9D301D2A-5D3E-4382-80F6-48732B309EE4}" srcOrd="10" destOrd="0" presId="urn:microsoft.com/office/officeart/2008/layout/VerticalCurvedList"/>
    <dgm:cxn modelId="{032A817D-0D66-40C1-A72C-3C4E9C0AC983}" type="presParOf" srcId="{9D301D2A-5D3E-4382-80F6-48732B309EE4}" destId="{B6415C9F-494F-4FFE-863F-5804E70C0A6E}" srcOrd="0" destOrd="0" presId="urn:microsoft.com/office/officeart/2008/layout/VerticalCurvedList"/>
    <dgm:cxn modelId="{9E95969B-CBEE-4DFE-BD32-897FBFEC2EA1}" type="presParOf" srcId="{94602B0A-052E-48DC-9124-09AE5F9140EE}" destId="{FBE459AB-C632-484C-A7C6-7961BDB6CA99}" srcOrd="11" destOrd="0" presId="urn:microsoft.com/office/officeart/2008/layout/VerticalCurvedList"/>
    <dgm:cxn modelId="{BFB77CD0-6504-4DD1-A8C0-F725A6506C39}" type="presParOf" srcId="{94602B0A-052E-48DC-9124-09AE5F9140EE}" destId="{942D8250-11FB-4D68-817F-BDA7EF3A227B}" srcOrd="12" destOrd="0" presId="urn:microsoft.com/office/officeart/2008/layout/VerticalCurvedList"/>
    <dgm:cxn modelId="{E14FEC0A-9483-476D-B2A0-CE95825C6DA5}" type="presParOf" srcId="{942D8250-11FB-4D68-817F-BDA7EF3A227B}" destId="{E310EB27-8503-4108-A55E-363253EBF2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05F2-6599-44C9-96DC-AC14434990A9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90E8-87A1-4E8A-9FE1-6E94031B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647B-50B0-4399-BA9F-ED7831895078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9E27-0403-4095-BA11-6D60A3D8D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99E1-B403-4E3D-9D08-3DDD9792CCDD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3A5B-7C2F-4FF4-9276-596502B5B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06E7-9D2A-410E-9324-6D9367C4CC03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FE4E-4DCA-48F3-898D-D06F0297E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C563-2B35-4119-9A3D-8889299D3A8C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1683-3911-434E-865C-68AD09F8A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461B-BE7C-4B79-8F01-C50A53CA0B91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C34E-6370-4D0E-B1FA-D41FBCFCA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3B38-0436-4E3D-B3C0-B8B3F5D4DDC6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FCFC-57E5-4345-93E8-7F16BF70B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672F-5C95-4540-8FBF-F4F62D6601BD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54F7-E92D-4C70-AAA9-B6EA0D7D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D73B-4725-479C-9EB4-E4C1E535A018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896A-072E-46E4-9954-774F778EF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FFD2-9F11-4E2A-8BE5-7AE66A28E4BA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9D65-1498-4F15-9F75-E25BDA1F6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AB9B-F100-453F-8599-35FF848015CD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E7A2-6C58-4C96-A6A3-7EA84BB22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F089CFA-A83D-4BCA-A6BA-70B9B4F37EB0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8CBC205-67D8-4CD3-A5DC-2F55469D0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0" r:id="rId4"/>
    <p:sldLayoutId id="2147483836" r:id="rId5"/>
    <p:sldLayoutId id="2147483831" r:id="rId6"/>
    <p:sldLayoutId id="2147483837" r:id="rId7"/>
    <p:sldLayoutId id="2147483838" r:id="rId8"/>
    <p:sldLayoutId id="2147483839" r:id="rId9"/>
    <p:sldLayoutId id="2147483832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0000FF"/>
                </a:solidFill>
              </a:rPr>
              <a:t>Каменное сердце</a:t>
            </a:r>
            <a:endParaRPr lang="ru-RU" sz="8000" dirty="0">
              <a:solidFill>
                <a:srgbClr val="0000FF"/>
              </a:solidFill>
            </a:endParaRPr>
          </a:p>
        </p:txBody>
      </p:sp>
      <p:pic>
        <p:nvPicPr>
          <p:cNvPr id="4" name="Picture 2" descr="https://pp.userapi.com/c837637/v837637425/68d36/WmI-o4LIv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090925" y="608796"/>
            <a:ext cx="1956832" cy="1951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13316" name="Picture 3" descr="C:\Users\821764\Downloads\LOGOT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608013"/>
            <a:ext cx="16335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821764\Desktop\Каменное сердце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6350"/>
            <a:ext cx="123063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81101" y="2"/>
            <a:ext cx="9875839" cy="1355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Дальнейшая жизнь проекта</a:t>
            </a: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1211263" y="2620963"/>
            <a:ext cx="10267950" cy="528637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/>
              <a:t>Вовлечение в проект других городов Воронежской области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211263" y="3676650"/>
            <a:ext cx="10267950" cy="52863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/>
              <a:t>Масштабирование проекта до размеров Воронежской области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211263" y="1562100"/>
            <a:ext cx="10267950" cy="52863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/>
              <a:t>Создание постоянной туристической и экскурсионной базы в Воронеже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Бюро квест игр «Портал в прошлое»?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Бюро квест-игр «Портал в прошлое» – это проект направленный на разработку и проведение квест-игр в рамках города Воронежа. Приключенческие игры проводятся, в теплое время, на улице и представляют собой посещение знаменитых и памятных мест, улиц, памятников и прочего. В зимнее время, приключенческие квесты проводятся в рамках музеев и старинных домов.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96981" y="347731"/>
          <a:ext cx="9092484" cy="614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62553" y="540914"/>
            <a:ext cx="9875839" cy="1355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Актуальность темы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idx="1"/>
          </p:nvPr>
        </p:nvSpPr>
        <p:spPr>
          <a:xfrm>
            <a:off x="368300" y="2609850"/>
            <a:ext cx="11261725" cy="2747963"/>
          </a:xfrm>
        </p:spPr>
        <p:txBody>
          <a:bodyPr/>
          <a:lstStyle/>
          <a:p>
            <a:pPr algn="ctr" eaLnBrk="1" hangingPunct="1"/>
            <a:r>
              <a:rPr lang="ru-RU" smtClean="0"/>
              <a:t>Проект актуален для молодёжи, так как знание истории и культуры родного края способствует патриотическому воспитанию и формированию цивилизованного гражданского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43001" y="2"/>
            <a:ext cx="9875839" cy="1355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Постановка проблемы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88963" y="2032000"/>
            <a:ext cx="9872662" cy="4038600"/>
          </a:xfrm>
        </p:spPr>
        <p:txBody>
          <a:bodyPr/>
          <a:lstStyle/>
          <a:p>
            <a:pPr algn="ctr" eaLnBrk="1" hangingPunct="1"/>
            <a:r>
              <a:rPr lang="ru-RU" smtClean="0"/>
              <a:t>???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275009" y="1184859"/>
          <a:ext cx="10303099" cy="488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абличка 1"/>
          <p:cNvSpPr/>
          <p:nvPr/>
        </p:nvSpPr>
        <p:spPr>
          <a:xfrm>
            <a:off x="2665413" y="1403350"/>
            <a:ext cx="7483475" cy="4868863"/>
          </a:xfrm>
          <a:prstGeom prst="plaqu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800" dirty="0"/>
              <a:t>Низкий уровень осведомлённости жителей и гостей города Воронежа (в том числе иностранных) об основных достопримечательностях, памятных датах и событиях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12607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Цель проекта</a:t>
            </a:r>
          </a:p>
        </p:txBody>
      </p:sp>
      <p:sp>
        <p:nvSpPr>
          <p:cNvPr id="19458" name="Объект 1"/>
          <p:cNvSpPr>
            <a:spLocks noGrp="1"/>
          </p:cNvSpPr>
          <p:nvPr>
            <p:ph idx="1"/>
          </p:nvPr>
        </p:nvSpPr>
        <p:spPr>
          <a:xfrm>
            <a:off x="406400" y="2119313"/>
            <a:ext cx="11149013" cy="396081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Участники проекта получают море положительных эмоций во время проведения культурно-исторической игры, а так же знание памятных улиц, памятников и других достояний культуры города.</a:t>
            </a:r>
            <a:endParaRPr lang="ru-RU" sz="4800" smtClean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47834" y="1009921"/>
          <a:ext cx="11381021" cy="561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Прямоугольник 10"/>
          <p:cNvSpPr>
            <a:spLocks noChangeArrowheads="1"/>
          </p:cNvSpPr>
          <p:nvPr/>
        </p:nvSpPr>
        <p:spPr bwMode="auto">
          <a:xfrm>
            <a:off x="660400" y="1284288"/>
            <a:ext cx="479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1</a:t>
            </a:r>
            <a:endParaRPr lang="ru-RU" sz="3200"/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1169988" y="2206625"/>
            <a:ext cx="48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2</a:t>
            </a:r>
            <a:endParaRPr lang="ru-RU" sz="3200"/>
          </a:p>
        </p:txBody>
      </p:sp>
      <p:sp>
        <p:nvSpPr>
          <p:cNvPr id="20484" name="Прямоугольник 13"/>
          <p:cNvSpPr>
            <a:spLocks noChangeArrowheads="1"/>
          </p:cNvSpPr>
          <p:nvPr/>
        </p:nvSpPr>
        <p:spPr bwMode="auto">
          <a:xfrm>
            <a:off x="1409700" y="3062288"/>
            <a:ext cx="48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3</a:t>
            </a:r>
            <a:endParaRPr lang="ru-RU" sz="3200"/>
          </a:p>
        </p:txBody>
      </p:sp>
      <p:sp>
        <p:nvSpPr>
          <p:cNvPr id="20485" name="Прямоугольник 14"/>
          <p:cNvSpPr>
            <a:spLocks noChangeArrowheads="1"/>
          </p:cNvSpPr>
          <p:nvPr/>
        </p:nvSpPr>
        <p:spPr bwMode="auto">
          <a:xfrm>
            <a:off x="1379538" y="3967163"/>
            <a:ext cx="481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4</a:t>
            </a:r>
            <a:endParaRPr lang="ru-RU" sz="3200"/>
          </a:p>
        </p:txBody>
      </p:sp>
      <p:sp>
        <p:nvSpPr>
          <p:cNvPr id="20486" name="Прямоугольник 15"/>
          <p:cNvSpPr>
            <a:spLocks noChangeArrowheads="1"/>
          </p:cNvSpPr>
          <p:nvPr/>
        </p:nvSpPr>
        <p:spPr bwMode="auto">
          <a:xfrm>
            <a:off x="1169988" y="4867275"/>
            <a:ext cx="48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5</a:t>
            </a:r>
            <a:endParaRPr lang="ru-RU" sz="3200"/>
          </a:p>
        </p:txBody>
      </p:sp>
      <p:sp>
        <p:nvSpPr>
          <p:cNvPr id="20487" name="Прямоугольник 18"/>
          <p:cNvSpPr>
            <a:spLocks noChangeArrowheads="1"/>
          </p:cNvSpPr>
          <p:nvPr/>
        </p:nvSpPr>
        <p:spPr bwMode="auto">
          <a:xfrm>
            <a:off x="615950" y="177800"/>
            <a:ext cx="11072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A6B727"/>
                </a:solidFill>
              </a:rPr>
              <a:t>Задачи для реализации проекта</a:t>
            </a:r>
          </a:p>
        </p:txBody>
      </p:sp>
      <p:sp>
        <p:nvSpPr>
          <p:cNvPr id="20488" name="Прямоугольник 10"/>
          <p:cNvSpPr>
            <a:spLocks noChangeArrowheads="1"/>
          </p:cNvSpPr>
          <p:nvPr/>
        </p:nvSpPr>
        <p:spPr bwMode="auto">
          <a:xfrm>
            <a:off x="660400" y="5762625"/>
            <a:ext cx="479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6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19284" y="-440426"/>
            <a:ext cx="9875839" cy="1357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Смета</a:t>
            </a:r>
          </a:p>
        </p:txBody>
      </p:sp>
      <p:graphicFrame>
        <p:nvGraphicFramePr>
          <p:cNvPr id="21751" name="Group 247"/>
          <p:cNvGraphicFramePr>
            <a:graphicFrameLocks noGrp="1"/>
          </p:cNvGraphicFramePr>
          <p:nvPr>
            <p:ph idx="1"/>
          </p:nvPr>
        </p:nvGraphicFramePr>
        <p:xfrm>
          <a:off x="690563" y="673100"/>
          <a:ext cx="10771187" cy="6140450"/>
        </p:xfrm>
        <a:graphic>
          <a:graphicData uri="http://schemas.openxmlformats.org/drawingml/2006/table">
            <a:tbl>
              <a:tblPr/>
              <a:tblGrid>
                <a:gridCol w="354012"/>
                <a:gridCol w="5216525"/>
                <a:gridCol w="1909763"/>
                <a:gridCol w="1704975"/>
                <a:gridCol w="1585912"/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расходов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(ед.),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единиц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 специалиста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Печатная продукция (карты-маршрутники)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Печать продукции (объявления)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Продвижение в ВК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500р/1000 показов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Костюмы 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Печать грамот и сертификатов для участников конкурса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памятных браслетов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памятных и волонтерских футболок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Аптечка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 и видеосъёмка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Призы для победителей конкурса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466725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30301" y="50802"/>
            <a:ext cx="9875839" cy="1355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Ожидаемые результаты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112838" y="4641850"/>
            <a:ext cx="1046162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112838" y="2582863"/>
            <a:ext cx="1046162" cy="496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112838" y="1597025"/>
            <a:ext cx="1046162" cy="49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112838" y="3625850"/>
            <a:ext cx="1046162" cy="49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2534" name="Заголовок 1"/>
          <p:cNvSpPr txBox="1">
            <a:spLocks/>
          </p:cNvSpPr>
          <p:nvPr/>
        </p:nvSpPr>
        <p:spPr bwMode="auto">
          <a:xfrm>
            <a:off x="2159000" y="1597025"/>
            <a:ext cx="85867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accent1"/>
                </a:solidFill>
              </a:rPr>
              <a:t>Повышение культурно-исторического образования населения и гостей города</a:t>
            </a:r>
          </a:p>
        </p:txBody>
      </p:sp>
      <p:sp>
        <p:nvSpPr>
          <p:cNvPr id="22535" name="Заголовок 1"/>
          <p:cNvSpPr txBox="1">
            <a:spLocks/>
          </p:cNvSpPr>
          <p:nvPr/>
        </p:nvSpPr>
        <p:spPr bwMode="auto">
          <a:xfrm>
            <a:off x="2159000" y="2582863"/>
            <a:ext cx="85867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accent1"/>
                </a:solidFill>
              </a:rPr>
              <a:t>Повышение популярности Воронежа, как туристического города</a:t>
            </a:r>
          </a:p>
        </p:txBody>
      </p:sp>
      <p:sp>
        <p:nvSpPr>
          <p:cNvPr id="22536" name="Заголовок 1"/>
          <p:cNvSpPr txBox="1">
            <a:spLocks/>
          </p:cNvSpPr>
          <p:nvPr/>
        </p:nvSpPr>
        <p:spPr bwMode="auto">
          <a:xfrm>
            <a:off x="2159000" y="3625850"/>
            <a:ext cx="85867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accent1"/>
                </a:solidFill>
              </a:rPr>
              <a:t>Вовлечение молодежи в культурно-историческую жизнь города</a:t>
            </a:r>
          </a:p>
        </p:txBody>
      </p:sp>
      <p:sp>
        <p:nvSpPr>
          <p:cNvPr id="22537" name="Заголовок 1"/>
          <p:cNvSpPr txBox="1">
            <a:spLocks/>
          </p:cNvSpPr>
          <p:nvPr/>
        </p:nvSpPr>
        <p:spPr bwMode="auto">
          <a:xfrm>
            <a:off x="2159000" y="4641850"/>
            <a:ext cx="85867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accent1"/>
                </a:solidFill>
              </a:rPr>
              <a:t>Привлечение внимания к проблемам культурно-исторической жизни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1471</TotalTime>
  <Words>268</Words>
  <Application>Microsoft Office PowerPoint</Application>
  <PresentationFormat>Произвольный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8" baseType="lpstr">
      <vt:lpstr>Corbel</vt:lpstr>
      <vt:lpstr>Arial</vt:lpstr>
      <vt:lpstr>Franklin Gothic Medium</vt:lpstr>
      <vt:lpstr>Franklin Gothic Book</vt:lpstr>
      <vt:lpstr>Wingdings 2</vt:lpstr>
      <vt:lpstr>Calibri</vt:lpstr>
      <vt:lpstr>Times New Roman</vt:lpstr>
      <vt:lpstr>Arial Unicode MS</vt:lpstr>
      <vt:lpstr>+mj-lt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Вдохни жизнь в студгородок ВГТУ</dc:title>
  <dc:creator>User</dc:creator>
  <cp:lastModifiedBy>User</cp:lastModifiedBy>
  <cp:revision>92</cp:revision>
  <dcterms:created xsi:type="dcterms:W3CDTF">2018-04-21T16:34:01Z</dcterms:created>
  <dcterms:modified xsi:type="dcterms:W3CDTF">2019-06-28T21:52:04Z</dcterms:modified>
</cp:coreProperties>
</file>