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7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8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9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8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6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4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8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1A740C-D950-4D1D-868F-4852F611F6E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73D000-0449-4778-9DC3-EF8B290B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«Копилка добрых дел»</a:t>
            </a:r>
            <a:br>
              <a:rPr lang="ru-RU" dirty="0" smtClean="0"/>
            </a:br>
            <a:r>
              <a:rPr lang="ru-RU" sz="3200" dirty="0" smtClean="0"/>
              <a:t>образовательные лектории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Автор проекта: Маковецкая Дарья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5241837"/>
            <a:ext cx="2792931" cy="8614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март-ноябрь 2018 г.</a:t>
            </a:r>
            <a:br>
              <a:rPr lang="ru-RU" dirty="0"/>
            </a:br>
            <a:r>
              <a:rPr lang="ru-RU" dirty="0"/>
              <a:t>г. Петрозаводск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Тиражирование методических материалов в районы Карелии</a:t>
            </a:r>
          </a:p>
          <a:p>
            <a:r>
              <a:rPr lang="ru-RU" dirty="0" smtClean="0"/>
              <a:t>Разработка новых </a:t>
            </a:r>
            <a:r>
              <a:rPr lang="ru-RU" dirty="0" err="1" smtClean="0"/>
              <a:t>спец.курсов</a:t>
            </a:r>
            <a:r>
              <a:rPr lang="ru-RU" dirty="0" smtClean="0"/>
              <a:t> и семинаров по актуальным темам как для сотрудников учреждений социальной сферы, так и для волонтеров</a:t>
            </a:r>
          </a:p>
          <a:p>
            <a:r>
              <a:rPr lang="ru-RU" dirty="0" smtClean="0"/>
              <a:t>Подготовка тренеров для увеличения числа обучаемых сотрудников учреждений социальной сферы</a:t>
            </a:r>
          </a:p>
          <a:p>
            <a:endParaRPr lang="ru-RU" dirty="0"/>
          </a:p>
        </p:txBody>
      </p:sp>
      <p:pic>
        <p:nvPicPr>
          <p:cNvPr id="4098" name="Picture 2" descr="https://pp.userapi.com/c837328/v837328492/1ecaf/B8xS3Ivt0p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b="14589"/>
          <a:stretch/>
        </p:blipFill>
        <p:spPr bwMode="auto">
          <a:xfrm>
            <a:off x="3251702" y="4420114"/>
            <a:ext cx="4644070" cy="24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2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Дарья Маковецкая, </a:t>
            </a:r>
          </a:p>
          <a:p>
            <a:pPr marL="0" indent="0">
              <a:buNone/>
            </a:pPr>
            <a:r>
              <a:rPr lang="ru-RU" dirty="0" smtClean="0"/>
              <a:t>руководитель Карельского центра развития добровольчества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М.т</a:t>
            </a:r>
            <a:r>
              <a:rPr lang="ru-RU" dirty="0" smtClean="0"/>
              <a:t>. 8 906 206 1212</a:t>
            </a:r>
          </a:p>
          <a:p>
            <a:pPr marL="0" indent="0">
              <a:buNone/>
            </a:pPr>
            <a:r>
              <a:rPr lang="en-US" dirty="0" smtClean="0"/>
              <a:t>E-mail: dobrocentr@gmail.com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0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проблема и причины: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86" y="2234066"/>
            <a:ext cx="10515600" cy="462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/>
              <a:t>недостаток </a:t>
            </a:r>
            <a:r>
              <a:rPr lang="ru-RU" sz="3500" dirty="0"/>
              <a:t>подготовленных специалистов в социальных учреждениях, координирующих деятельность привлекаемых </a:t>
            </a:r>
            <a:r>
              <a:rPr lang="ru-RU" sz="3500" dirty="0" smtClean="0"/>
              <a:t>добровольцев:</a:t>
            </a:r>
            <a:endParaRPr lang="ru-RU" sz="3500" dirty="0"/>
          </a:p>
          <a:p>
            <a:r>
              <a:rPr lang="ru-RU" dirty="0" smtClean="0"/>
              <a:t>недостаток методически описанных стандартов  работы </a:t>
            </a:r>
            <a:r>
              <a:rPr lang="ru-RU" dirty="0"/>
              <a:t>с добровольцами, недостаток культуры </a:t>
            </a:r>
            <a:r>
              <a:rPr lang="ru-RU" dirty="0" smtClean="0"/>
              <a:t>взаимодействия с волонтерами,</a:t>
            </a:r>
            <a:endParaRPr lang="ru-RU" dirty="0"/>
          </a:p>
          <a:p>
            <a:r>
              <a:rPr lang="ru-RU" dirty="0" smtClean="0"/>
              <a:t>недостаток </a:t>
            </a:r>
            <a:r>
              <a:rPr lang="ru-RU" dirty="0"/>
              <a:t>нормативных документов по работе с добровольцами (концепция организации, соглашение с добровольцем и т.п.),</a:t>
            </a:r>
          </a:p>
          <a:p>
            <a:r>
              <a:rPr lang="ru-RU" dirty="0" smtClean="0"/>
              <a:t>низкий </a:t>
            </a:r>
            <a:r>
              <a:rPr lang="ru-RU" dirty="0"/>
              <a:t>уровень мотивации у специалистов в привлечении добровольцев, т.к. нет общего понимания значимости и результативности от работы добровольцев, иногда  отсутствие задач в штатных расписаниях организаций.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8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88703" cy="3289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Цель - к </a:t>
            </a:r>
            <a:r>
              <a:rPr lang="ru-RU" sz="2000" dirty="0"/>
              <a:t>декабрю 2018 г. по итогам  образовательных лекториев «Копилка добрых дел» разработать стандарты добровольческой деятельности для социальных учреждений, методические рекомендации по организации работы добровольцев в социальных учреждениях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/>
              <a:t>Основные задачи проекта: </a:t>
            </a:r>
          </a:p>
          <a:p>
            <a:r>
              <a:rPr lang="ru-RU" dirty="0"/>
              <a:t>Подготовить и изготовить методические рекомендации и стандарты по работе с добровольцами «Копилка добрых дел» для специалистов социальных учреждений,</a:t>
            </a:r>
          </a:p>
          <a:p>
            <a:pPr lvl="0"/>
            <a:r>
              <a:rPr lang="ru-RU" dirty="0" smtClean="0"/>
              <a:t>Провести </a:t>
            </a:r>
            <a:r>
              <a:rPr lang="ru-RU" dirty="0"/>
              <a:t>серию круглых столов по повышению квалификации сотрудников, работающих с добровольцами,   </a:t>
            </a:r>
          </a:p>
          <a:p>
            <a:r>
              <a:rPr lang="ru-RU" dirty="0" smtClean="0"/>
              <a:t>Подвести </a:t>
            </a:r>
            <a:r>
              <a:rPr lang="ru-RU" dirty="0"/>
              <a:t>итоги проекта, составить отчет.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690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Количественные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266303" cy="34163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Разработан курс повышения квалификации профессиональной и социальной компетентности руководителей и членов социально ориентированных некоммерческих организаций в сфере организации  работы с добровольцами, не менее 8 </a:t>
            </a:r>
            <a:r>
              <a:rPr lang="ru-RU" dirty="0" err="1"/>
              <a:t>академ.час</a:t>
            </a:r>
            <a:r>
              <a:rPr lang="ru-RU" dirty="0"/>
              <a:t>.,</a:t>
            </a:r>
          </a:p>
          <a:p>
            <a:r>
              <a:rPr lang="ru-RU" dirty="0"/>
              <a:t>Проведено не менее 3х круглых столов по темам: «Стандарты организации работы добровольцев», «Нормативные документы работы с добровольцами», «Основы координации добровольцев».</a:t>
            </a:r>
          </a:p>
          <a:p>
            <a:r>
              <a:rPr lang="ru-RU" dirty="0" smtClean="0"/>
              <a:t>Не </a:t>
            </a:r>
            <a:r>
              <a:rPr lang="ru-RU" dirty="0"/>
              <a:t>менее 50 специалистов социальных организаций </a:t>
            </a:r>
            <a:r>
              <a:rPr lang="ru-RU" dirty="0" err="1"/>
              <a:t>г.Петрозаводска</a:t>
            </a:r>
            <a:r>
              <a:rPr lang="ru-RU" dirty="0"/>
              <a:t>   получили знания по   организации работы добровольцев,</a:t>
            </a:r>
          </a:p>
          <a:p>
            <a:r>
              <a:rPr lang="ru-RU" dirty="0" smtClean="0"/>
              <a:t>Привлечено </a:t>
            </a:r>
            <a:r>
              <a:rPr lang="ru-RU" dirty="0"/>
              <a:t>не менее </a:t>
            </a:r>
            <a:r>
              <a:rPr lang="ru-RU" dirty="0" smtClean="0"/>
              <a:t>7 </a:t>
            </a:r>
            <a:r>
              <a:rPr lang="ru-RU" dirty="0"/>
              <a:t>организаций в подготовке и реализации проекта,</a:t>
            </a:r>
          </a:p>
          <a:p>
            <a:r>
              <a:rPr lang="ru-RU" dirty="0" smtClean="0"/>
              <a:t>О </a:t>
            </a:r>
            <a:r>
              <a:rPr lang="ru-RU" dirty="0"/>
              <a:t>ходе реализации проекта регулярно размещаются информационные материалы на молодежных сайтах, сайтах учебных заведений. Всего размещено не менее 3 статей в региональных Интернет-изданиях, не менее 3 статей в районных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9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Разработаны стандартные подходы в работе с добровольцами в социальных организациях,</a:t>
            </a:r>
          </a:p>
          <a:p>
            <a:r>
              <a:rPr lang="ru-RU" dirty="0" smtClean="0"/>
              <a:t>Разработан </a:t>
            </a:r>
            <a:r>
              <a:rPr lang="ru-RU" dirty="0"/>
              <a:t>курс повышения квалификации сотрудников социальных организаций по работе с добровольцами  Созданы условия для самореализации опытных добровольцев.</a:t>
            </a:r>
          </a:p>
          <a:p>
            <a:r>
              <a:rPr lang="ru-RU" dirty="0" smtClean="0"/>
              <a:t>Добровольцы </a:t>
            </a:r>
            <a:r>
              <a:rPr lang="ru-RU" dirty="0"/>
              <a:t>в социальных организациях получают более качественный сервис со стороны сотрудников, дольше остаются в организации за счет </a:t>
            </a:r>
            <a:r>
              <a:rPr lang="ru-RU" dirty="0" err="1"/>
              <a:t>супервизии</a:t>
            </a:r>
            <a:r>
              <a:rPr lang="ru-RU" dirty="0"/>
              <a:t>, вовлеченности в работу и позитивное отношение к ним со стороны работников. </a:t>
            </a:r>
          </a:p>
          <a:p>
            <a:r>
              <a:rPr lang="ru-RU" dirty="0" smtClean="0"/>
              <a:t>Сервис </a:t>
            </a:r>
            <a:r>
              <a:rPr lang="ru-RU" dirty="0"/>
              <a:t>услуг волонтеров в социальных учреждениях улучшен, это отмечают посетители учреждений.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93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553" y="2385786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Стратегическая сессия – обсуждение проблемных точек во взаимодействии организации и добровольца в рамках Ярмарки волонтерских вакансий (февраль 2018 г.)</a:t>
            </a:r>
            <a:endParaRPr lang="ru-RU" dirty="0"/>
          </a:p>
        </p:txBody>
      </p:sp>
      <p:pic>
        <p:nvPicPr>
          <p:cNvPr id="2050" name="Picture 2" descr="https://pp.userapi.com/c824503/v824503620/c776b/NMlmN9YuE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6"/>
          <a:stretch/>
        </p:blipFill>
        <p:spPr bwMode="auto">
          <a:xfrm>
            <a:off x="1854167" y="3382055"/>
            <a:ext cx="8559346" cy="34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0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8218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Семинар организация работы волонтеров в социальных организациях, опыт организаций Карелии (май 2018 г.)</a:t>
            </a:r>
            <a:endParaRPr lang="ru-RU" dirty="0"/>
          </a:p>
        </p:txBody>
      </p:sp>
      <p:pic>
        <p:nvPicPr>
          <p:cNvPr id="1026" name="Picture 2" descr="https://pp.userapi.com/c846417/v846417683/4cac2/BNDh6HKwG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3555661"/>
            <a:ext cx="3711575" cy="27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6417/v846417683/4cacb/m0UQYxHRs8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46" y="3555661"/>
            <a:ext cx="3711574" cy="27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8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542075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Разработка документов, регламентирующих работу волонтеров, консультирование с учреждениями социальной сферы (апрель-май 2018 г.)</a:t>
            </a:r>
            <a:endParaRPr lang="ru-RU" dirty="0"/>
          </a:p>
        </p:txBody>
      </p:sp>
      <p:pic>
        <p:nvPicPr>
          <p:cNvPr id="3074" name="Picture 2" descr="https://pp.userapi.com/c636225/v636225690/15672/wRh0bo73Y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/>
        </p:blipFill>
        <p:spPr bwMode="auto">
          <a:xfrm>
            <a:off x="2931886" y="3526972"/>
            <a:ext cx="5525862" cy="30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бюджет проекта 70000 руб.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82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Необходимо 30000 руб.:</a:t>
            </a:r>
          </a:p>
          <a:p>
            <a:pPr>
              <a:buFontTx/>
              <a:buChar char="-"/>
            </a:pPr>
            <a:r>
              <a:rPr lang="ru-RU" dirty="0" smtClean="0"/>
              <a:t>Издательские расходы на тиражирование методических материалов</a:t>
            </a:r>
          </a:p>
          <a:p>
            <a:pPr>
              <a:buFontTx/>
              <a:buChar char="-"/>
            </a:pPr>
            <a:r>
              <a:rPr lang="ru-RU" dirty="0" smtClean="0"/>
              <a:t>Канцелярские товары для проведения семинаров</a:t>
            </a:r>
          </a:p>
          <a:p>
            <a:pPr>
              <a:buFontTx/>
              <a:buChar char="-"/>
            </a:pPr>
            <a:r>
              <a:rPr lang="ru-RU" dirty="0" smtClean="0"/>
              <a:t>Расходы для проведения кофе-паузы во время семинаров</a:t>
            </a:r>
          </a:p>
          <a:p>
            <a:pPr>
              <a:buFontTx/>
              <a:buChar char="-"/>
            </a:pPr>
            <a:r>
              <a:rPr lang="ru-RU" dirty="0" smtClean="0"/>
              <a:t>Сертификаты участникам проекта, благодарственные письма</a:t>
            </a:r>
          </a:p>
          <a:p>
            <a:pPr marL="0" indent="0">
              <a:buNone/>
            </a:pPr>
            <a:r>
              <a:rPr lang="ru-RU" dirty="0" smtClean="0"/>
              <a:t>Имеющиеся ресурсы 40000 руб. (финансовый эквивалент): </a:t>
            </a:r>
          </a:p>
          <a:p>
            <a:pPr>
              <a:buFontTx/>
              <a:buChar char="-"/>
            </a:pPr>
            <a:r>
              <a:rPr lang="ru-RU" dirty="0" smtClean="0"/>
              <a:t>Помещение для проведения семинаров</a:t>
            </a:r>
          </a:p>
          <a:p>
            <a:pPr>
              <a:buFontTx/>
              <a:buChar char="-"/>
            </a:pPr>
            <a:r>
              <a:rPr lang="ru-RU" dirty="0" smtClean="0"/>
              <a:t>Оборудование для разработки методик</a:t>
            </a:r>
          </a:p>
          <a:p>
            <a:pPr>
              <a:buFontTx/>
              <a:buChar char="-"/>
            </a:pPr>
            <a:r>
              <a:rPr lang="ru-RU" dirty="0" smtClean="0"/>
              <a:t>Помощь волонтеров-верстальщиков для подготовки материалов к тиражированию</a:t>
            </a:r>
          </a:p>
          <a:p>
            <a:pPr>
              <a:buFontTx/>
              <a:buChar char="-"/>
            </a:pPr>
            <a:r>
              <a:rPr lang="ru-RU" dirty="0" smtClean="0"/>
              <a:t>Руководитель проекта, методист, </a:t>
            </a:r>
            <a:r>
              <a:rPr lang="en-US" dirty="0" err="1" smtClean="0"/>
              <a:t>pr</a:t>
            </a:r>
            <a:r>
              <a:rPr lang="en-US" dirty="0" smtClean="0"/>
              <a:t>-</a:t>
            </a:r>
            <a:r>
              <a:rPr lang="ru-RU" dirty="0" smtClean="0"/>
              <a:t>специалист на добровольческих основах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871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324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Совет директоров</vt:lpstr>
      <vt:lpstr>Проект «Копилка добрых дел» образовательные лектории   Автор проекта: Маковецкая Дарья</vt:lpstr>
      <vt:lpstr>Ключевая проблема и причины:</vt:lpstr>
      <vt:lpstr>Цель и задачи проекта</vt:lpstr>
      <vt:lpstr>Количественные результаты проекта</vt:lpstr>
      <vt:lpstr>Качественные результаты проекта</vt:lpstr>
      <vt:lpstr>Ключевые события</vt:lpstr>
      <vt:lpstr>Ключевые события</vt:lpstr>
      <vt:lpstr>Ключевые события</vt:lpstr>
      <vt:lpstr>Общий бюджет проекта 70000 руб.</vt:lpstr>
      <vt:lpstr>Развитие проекта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«Копилка добрых дел» образовательные лектории   Автор проекта: Маковецкая Дарья</dc:title>
  <dc:creator>Пользователь Windows</dc:creator>
  <cp:lastModifiedBy>Пользователь Windows</cp:lastModifiedBy>
  <cp:revision>5</cp:revision>
  <dcterms:created xsi:type="dcterms:W3CDTF">2018-05-29T09:23:00Z</dcterms:created>
  <dcterms:modified xsi:type="dcterms:W3CDTF">2018-05-29T10:01:35Z</dcterms:modified>
</cp:coreProperties>
</file>