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1" r:id="rId6"/>
    <p:sldId id="262" r:id="rId7"/>
    <p:sldId id="263" r:id="rId8"/>
    <p:sldId id="264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38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/>
              <a:t>14.08.2018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14.08.2018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14.08.2018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14.08.2018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14.08.2018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14.08.2018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14.08.2018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14.08.2018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14.08.2018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14.08.2018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/>
              <a:t>14.08.2018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/>
              <a:t>14.08.2018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3212976"/>
            <a:ext cx="7772400" cy="1593300"/>
          </a:xfrm>
        </p:spPr>
        <p:txBody>
          <a:bodyPr>
            <a:noAutofit/>
          </a:bodyPr>
          <a:lstStyle/>
          <a:p>
            <a:pPr algn="ctr"/>
            <a:r>
              <a:rPr lang="ru-RU" sz="6000" dirty="0" smtClean="0"/>
              <a:t>Культура поведения в общественных местах</a:t>
            </a:r>
            <a:endParaRPr lang="ru-RU" sz="6000" dirty="0"/>
          </a:p>
        </p:txBody>
      </p:sp>
    </p:spTree>
    <p:extLst>
      <p:ext uri="{BB962C8B-B14F-4D97-AF65-F5344CB8AC3E}">
        <p14:creationId xmlns:p14="http://schemas.microsoft.com/office/powerpoint/2010/main" val="23047150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530619"/>
          </a:xfrm>
        </p:spPr>
        <p:txBody>
          <a:bodyPr>
            <a:normAutofit lnSpcReduction="10000"/>
          </a:bodyPr>
          <a:lstStyle/>
          <a:p>
            <a:pPr algn="ctr"/>
            <a:r>
              <a:rPr lang="ru-RU" dirty="0"/>
              <a:t>Проблема культуры поведения молодежи с каждым годом приобретает всё большие </a:t>
            </a:r>
            <a:r>
              <a:rPr lang="ru-RU" dirty="0" smtClean="0"/>
              <a:t>масштабы.</a:t>
            </a:r>
          </a:p>
          <a:p>
            <a:pPr algn="ctr"/>
            <a:r>
              <a:rPr lang="ru-RU" dirty="0"/>
              <a:t>М</a:t>
            </a:r>
            <a:r>
              <a:rPr lang="ru-RU" dirty="0" smtClean="0"/>
              <a:t>олодежь </a:t>
            </a:r>
            <a:r>
              <a:rPr lang="ru-RU" dirty="0"/>
              <a:t>либо совсем не знает, либо знает, но не придерживается правил поведения в </a:t>
            </a:r>
            <a:r>
              <a:rPr lang="ru-RU"/>
              <a:t>обществе</a:t>
            </a:r>
            <a:r>
              <a:rPr lang="ru-RU" smtClean="0"/>
              <a:t>.</a:t>
            </a:r>
          </a:p>
          <a:p>
            <a:pPr algn="ctr"/>
            <a:endParaRPr lang="ru-RU" dirty="0" smtClean="0"/>
          </a:p>
          <a:p>
            <a:pPr algn="ctr"/>
            <a:r>
              <a:rPr lang="ru-RU" dirty="0" smtClean="0"/>
              <a:t>Благодаря активному участию молодежи </a:t>
            </a:r>
            <a:r>
              <a:rPr lang="ru-RU" dirty="0"/>
              <a:t>из разных объединений МКУ «Центр Калейдоскоп</a:t>
            </a:r>
            <a:r>
              <a:rPr lang="ru-RU" dirty="0" smtClean="0"/>
              <a:t>» </a:t>
            </a:r>
            <a:r>
              <a:rPr lang="ru-RU" dirty="0"/>
              <a:t>в создании мотивирующего культурно-просветительского </a:t>
            </a:r>
            <a:r>
              <a:rPr lang="ru-RU" dirty="0" smtClean="0"/>
              <a:t>видеоклипа, </a:t>
            </a:r>
            <a:r>
              <a:rPr lang="ru-RU" dirty="0"/>
              <a:t>и</a:t>
            </a:r>
            <a:r>
              <a:rPr lang="ru-RU" dirty="0" smtClean="0"/>
              <a:t>тогом </a:t>
            </a:r>
            <a:r>
              <a:rPr lang="ru-RU" dirty="0"/>
              <a:t>реализации </a:t>
            </a:r>
            <a:r>
              <a:rPr lang="ru-RU" dirty="0" smtClean="0"/>
              <a:t>проекта станет повышение </a:t>
            </a:r>
            <a:r>
              <a:rPr lang="ru-RU" dirty="0"/>
              <a:t>культуры поведения молодежи в общественных местах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244608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332656"/>
            <a:ext cx="8568952" cy="6192688"/>
          </a:xfrm>
        </p:spPr>
        <p:txBody>
          <a:bodyPr>
            <a:noAutofit/>
          </a:bodyPr>
          <a:lstStyle/>
          <a:p>
            <a:pPr algn="just"/>
            <a:r>
              <a:rPr lang="ru-RU" sz="3000" b="1" dirty="0" smtClean="0"/>
              <a:t>Цель: </a:t>
            </a:r>
            <a:r>
              <a:rPr lang="ru-RU" sz="3000" dirty="0"/>
              <a:t>п</a:t>
            </a:r>
            <a:r>
              <a:rPr lang="ru-RU" sz="3000" dirty="0" smtClean="0"/>
              <a:t>овышение </a:t>
            </a:r>
            <a:r>
              <a:rPr lang="ru-RU" sz="3000" dirty="0"/>
              <a:t>уровня культуры поведения детей и молодежи в общественных </a:t>
            </a:r>
            <a:r>
              <a:rPr lang="ru-RU" sz="3000" dirty="0" smtClean="0"/>
              <a:t>местах.</a:t>
            </a:r>
          </a:p>
          <a:p>
            <a:pPr algn="just"/>
            <a:r>
              <a:rPr lang="ru-RU" sz="3000" b="1" dirty="0" smtClean="0"/>
              <a:t>Задачи:</a:t>
            </a:r>
          </a:p>
          <a:p>
            <a:pPr algn="just"/>
            <a:r>
              <a:rPr lang="ru-RU" sz="3000" dirty="0" smtClean="0"/>
              <a:t>1. Выявление грубо нарушимых правил поведения в общественных местах;</a:t>
            </a:r>
          </a:p>
          <a:p>
            <a:pPr algn="just"/>
            <a:r>
              <a:rPr lang="ru-RU" sz="3000" dirty="0" smtClean="0"/>
              <a:t>2. Подбор и разработка правил, корректирующих поведение в общественных местах;</a:t>
            </a:r>
          </a:p>
          <a:p>
            <a:pPr algn="just"/>
            <a:r>
              <a:rPr lang="ru-RU" sz="3000" dirty="0" smtClean="0"/>
              <a:t>3. Создание творческого продукта в рамках проекта «Культура поведения в общественных местах»</a:t>
            </a:r>
            <a:endParaRPr lang="ru-RU" sz="3000" dirty="0"/>
          </a:p>
        </p:txBody>
      </p:sp>
    </p:spTree>
    <p:extLst>
      <p:ext uri="{BB962C8B-B14F-4D97-AF65-F5344CB8AC3E}">
        <p14:creationId xmlns:p14="http://schemas.microsoft.com/office/powerpoint/2010/main" val="1495076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260648"/>
            <a:ext cx="8229600" cy="6120680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ru-RU" b="1" dirty="0" smtClean="0"/>
              <a:t>Направление проекта: </a:t>
            </a:r>
          </a:p>
          <a:p>
            <a:pPr marL="109728" indent="0" algn="just">
              <a:buNone/>
            </a:pPr>
            <a:r>
              <a:rPr lang="ru-RU" dirty="0" smtClean="0"/>
              <a:t>- развитие человеческого капитала</a:t>
            </a:r>
          </a:p>
          <a:p>
            <a:pPr algn="just"/>
            <a:endParaRPr lang="ru-RU" dirty="0"/>
          </a:p>
          <a:p>
            <a:pPr algn="just"/>
            <a:r>
              <a:rPr lang="ru-RU" b="1" dirty="0" smtClean="0"/>
              <a:t>Участники проекта: </a:t>
            </a:r>
          </a:p>
          <a:p>
            <a:pPr marL="109728" indent="0" algn="just">
              <a:buNone/>
            </a:pPr>
            <a:r>
              <a:rPr lang="ru-RU" dirty="0" smtClean="0"/>
              <a:t>- участники любительских объединений «</a:t>
            </a:r>
            <a:r>
              <a:rPr lang="ru-RU" dirty="0" err="1" smtClean="0"/>
              <a:t>Видеоблогеры</a:t>
            </a:r>
            <a:r>
              <a:rPr lang="ru-RU" dirty="0" smtClean="0"/>
              <a:t>», «Рэп-школа «Речитатив» и «Караоке </a:t>
            </a:r>
            <a:r>
              <a:rPr lang="en-US" dirty="0" smtClean="0"/>
              <a:t>Club</a:t>
            </a:r>
            <a:r>
              <a:rPr lang="ru-RU" dirty="0" smtClean="0"/>
              <a:t>»</a:t>
            </a:r>
          </a:p>
          <a:p>
            <a:pPr algn="just"/>
            <a:endParaRPr lang="ru-RU" dirty="0"/>
          </a:p>
          <a:p>
            <a:pPr algn="just"/>
            <a:r>
              <a:rPr lang="ru-RU" b="1" dirty="0" smtClean="0"/>
              <a:t>Место реализации проекта: </a:t>
            </a:r>
          </a:p>
          <a:p>
            <a:pPr marL="109728" indent="0" algn="just">
              <a:buNone/>
            </a:pPr>
            <a:r>
              <a:rPr lang="ru-RU" dirty="0" smtClean="0"/>
              <a:t>- МКУ «Центр по работе с детьми, молодежью и семьей «Калейдоскоп» г. Киров</a:t>
            </a:r>
          </a:p>
          <a:p>
            <a:pPr algn="just"/>
            <a:endParaRPr lang="ru-RU" dirty="0"/>
          </a:p>
          <a:p>
            <a:pPr algn="just"/>
            <a:r>
              <a:rPr lang="ru-RU" b="1" dirty="0" smtClean="0"/>
              <a:t>Целевая группа проекта: </a:t>
            </a:r>
          </a:p>
          <a:p>
            <a:pPr marL="109728" indent="0" algn="just">
              <a:buNone/>
            </a:pPr>
            <a:r>
              <a:rPr lang="ru-RU" dirty="0" smtClean="0"/>
              <a:t>- подростки и молодежь г. Киров и Кировской области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144856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54221759"/>
              </p:ext>
            </p:extLst>
          </p:nvPr>
        </p:nvGraphicFramePr>
        <p:xfrm>
          <a:off x="395536" y="836712"/>
          <a:ext cx="8229244" cy="504780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68148"/>
                <a:gridCol w="3228768"/>
                <a:gridCol w="4032328"/>
              </a:tblGrid>
              <a:tr h="117610">
                <a:tc>
                  <a:txBody>
                    <a:bodyPr/>
                    <a:lstStyle/>
                    <a:p>
                      <a:pPr marL="45720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№п/п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3907" marR="43907" anchor="ctr"/>
                </a:tc>
                <a:tc>
                  <a:txBody>
                    <a:bodyPr/>
                    <a:lstStyle/>
                    <a:p>
                      <a:pPr marL="45720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Описание мероприятия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3907" marR="43907" anchor="ctr"/>
                </a:tc>
                <a:tc>
                  <a:txBody>
                    <a:bodyPr/>
                    <a:lstStyle/>
                    <a:p>
                      <a:pPr marL="45720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Исполнитель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59353" marR="59353" marT="0" marB="0" anchor="ctr"/>
                </a:tc>
              </a:tr>
              <a:tr h="387847">
                <a:tc>
                  <a:txBody>
                    <a:bodyPr/>
                    <a:lstStyle/>
                    <a:p>
                      <a:pPr algn="l"/>
                      <a:r>
                        <a:rPr lang="ru-RU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353" marR="59353" marT="0" marB="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Выявление грубо нарушимых правил поведения в общественных местах</a:t>
                      </a:r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353" marR="59353" marT="0" marB="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Специалисты по работе с молодежью МКУ «Центр «Калейдоскоп»</a:t>
                      </a:r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353" marR="59353" marT="0" marB="0" anchor="ctr"/>
                </a:tc>
              </a:tr>
              <a:tr h="387847">
                <a:tc>
                  <a:txBody>
                    <a:bodyPr/>
                    <a:lstStyle/>
                    <a:p>
                      <a:pPr algn="l"/>
                      <a:r>
                        <a:rPr lang="ru-RU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353" marR="59353" marT="0" marB="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Подбор и разработка правил, корректирующих поведение в общественных местах</a:t>
                      </a:r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353" marR="59353" marT="0" marB="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Специалисты по работе с молодежью МКУ «Центр «Калейдоскоп»</a:t>
                      </a:r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353" marR="59353" marT="0" marB="0" anchor="ctr"/>
                </a:tc>
              </a:tr>
              <a:tr h="484810">
                <a:tc>
                  <a:txBody>
                    <a:bodyPr/>
                    <a:lstStyle/>
                    <a:p>
                      <a:pPr algn="l"/>
                      <a:r>
                        <a:rPr lang="ru-RU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353" marR="59353" marT="0" marB="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Написание сценария для видеоклипа</a:t>
                      </a:r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353" marR="59353" marT="0" marB="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Специалист по работе с молодежью </a:t>
                      </a:r>
                      <a:r>
                        <a:rPr lang="ru-RU" sz="18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Чумаев</a:t>
                      </a:r>
                      <a:r>
                        <a:rPr lang="ru-RU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Алексей Константинович</a:t>
                      </a:r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353" marR="59353" marT="0" marB="0" anchor="ctr"/>
                </a:tc>
              </a:tr>
              <a:tr h="387847">
                <a:tc>
                  <a:txBody>
                    <a:bodyPr/>
                    <a:lstStyle/>
                    <a:p>
                      <a:pPr algn="l"/>
                      <a:r>
                        <a:rPr lang="ru-RU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353" marR="59353" marT="0" marB="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Набор участников для съемки видеоклипа</a:t>
                      </a:r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353" marR="59353" marT="0" marB="0"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Специалист по работе с молодежью </a:t>
                      </a:r>
                      <a:r>
                        <a:rPr lang="ru-RU" sz="18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Чумаев</a:t>
                      </a:r>
                      <a:r>
                        <a:rPr lang="ru-RU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Алексей Константинович</a:t>
                      </a:r>
                    </a:p>
                    <a:p>
                      <a:pPr algn="l"/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353" marR="59353" marT="0" marB="0" anchor="ctr"/>
                </a:tc>
              </a:tr>
              <a:tr h="387847">
                <a:tc>
                  <a:txBody>
                    <a:bodyPr/>
                    <a:lstStyle/>
                    <a:p>
                      <a:pPr algn="l"/>
                      <a:r>
                        <a:rPr lang="ru-RU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353" marR="59353" marT="0" marB="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Съемка и монтаж видеоклипа</a:t>
                      </a:r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353" marR="59353" marT="0" marB="0"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Специалист по работе с молодежью </a:t>
                      </a:r>
                      <a:r>
                        <a:rPr lang="ru-RU" sz="18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Чумаев</a:t>
                      </a:r>
                      <a:r>
                        <a:rPr lang="ru-RU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Алексей Константинович</a:t>
                      </a:r>
                    </a:p>
                  </a:txBody>
                  <a:tcPr marL="59353" marR="59353" marT="0" marB="0" anchor="ctr"/>
                </a:tc>
              </a:tr>
              <a:tr h="387847">
                <a:tc>
                  <a:txBody>
                    <a:bodyPr/>
                    <a:lstStyle/>
                    <a:p>
                      <a:pPr algn="l"/>
                      <a:r>
                        <a:rPr lang="ru-RU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353" marR="59353" marT="0" marB="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Размещение видеоклипа в сети Интернет</a:t>
                      </a:r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353" marR="59353" marT="0" marB="0"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Участники проекта, специалист по работе с молодежью </a:t>
                      </a:r>
                      <a:r>
                        <a:rPr lang="ru-RU" sz="18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Чумаев</a:t>
                      </a:r>
                      <a:r>
                        <a:rPr lang="ru-RU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Алексей Константинович</a:t>
                      </a:r>
                    </a:p>
                  </a:txBody>
                  <a:tcPr marL="59353" marR="59353" marT="0" marB="0" anchor="ctr"/>
                </a:tc>
              </a:tr>
            </a:tbl>
          </a:graphicData>
        </a:graphic>
      </p:graphicFrame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562074"/>
          </a:xfrm>
        </p:spPr>
        <p:txBody>
          <a:bodyPr>
            <a:normAutofit fontScale="90000"/>
          </a:bodyPr>
          <a:lstStyle/>
          <a:p>
            <a:r>
              <a:rPr lang="ru-RU" sz="3200" dirty="0" smtClean="0"/>
              <a:t>Этапы реализации проекта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11046255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Результаты проекта</a:t>
            </a:r>
            <a:endParaRPr lang="ru-RU" dirty="0"/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66003983"/>
              </p:ext>
            </p:extLst>
          </p:nvPr>
        </p:nvGraphicFramePr>
        <p:xfrm>
          <a:off x="457200" y="1481138"/>
          <a:ext cx="8229600" cy="3114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50904"/>
                <a:gridCol w="3178696"/>
              </a:tblGrid>
              <a:tr h="370840">
                <a:tc>
                  <a:txBody>
                    <a:bodyPr/>
                    <a:lstStyle/>
                    <a:p>
                      <a:r>
                        <a:rPr kumimoji="0" lang="ru-RU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Показатель, единица измерения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Значение показателя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Ознакомление с правилами поведения в общественных местах детей и молодежи через просмотры видеоролика в интернете.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10000 просмотров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Повышение уровня культуры поведения детей и молодежи в общественных местах.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3000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Выявление изменений поведения через проведение опроса детей и подростков.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100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158979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ru-RU" dirty="0"/>
              <a:t>Администрация города Кирова (управление по делам молодежи, физической культуре и спорту администрации города Кирова): информационная поддержка - сайт администрации города; </a:t>
            </a:r>
          </a:p>
          <a:p>
            <a:pPr algn="just"/>
            <a:r>
              <a:rPr lang="ru-RU" dirty="0"/>
              <a:t>МКУ «Центр по работе с детьми, молодежью и семьей «Калейдоскоп»: экспертный совет и информационная поддержка; </a:t>
            </a:r>
          </a:p>
          <a:p>
            <a:r>
              <a:rPr lang="ru-RU" dirty="0" smtClean="0"/>
              <a:t>ВЯТКА </a:t>
            </a:r>
            <a:r>
              <a:rPr lang="en-US" dirty="0"/>
              <a:t>FUTURE / </a:t>
            </a:r>
            <a:r>
              <a:rPr lang="ru-RU" dirty="0"/>
              <a:t>Молодежная </a:t>
            </a:r>
            <a:r>
              <a:rPr lang="ru-RU" dirty="0" smtClean="0"/>
              <a:t>политика - </a:t>
            </a:r>
            <a:r>
              <a:rPr lang="en-US" dirty="0"/>
              <a:t>https://vk.com/molpol43</a:t>
            </a: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Партнеры проекта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24082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2636912"/>
            <a:ext cx="8229600" cy="1143000"/>
          </a:xfrm>
        </p:spPr>
        <p:txBody>
          <a:bodyPr/>
          <a:lstStyle/>
          <a:p>
            <a:pPr algn="ctr"/>
            <a:r>
              <a:rPr lang="ru-RU" dirty="0" smtClean="0"/>
              <a:t>Спасибо за внимание!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956425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34</TotalTime>
  <Words>396</Words>
  <Application>Microsoft Office PowerPoint</Application>
  <PresentationFormat>Экран (4:3)</PresentationFormat>
  <Paragraphs>57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Открытая</vt:lpstr>
      <vt:lpstr>Культура поведения в общественных местах</vt:lpstr>
      <vt:lpstr>Презентация PowerPoint</vt:lpstr>
      <vt:lpstr>Презентация PowerPoint</vt:lpstr>
      <vt:lpstr>Презентация PowerPoint</vt:lpstr>
      <vt:lpstr>Этапы реализации проекта</vt:lpstr>
      <vt:lpstr>Результаты проекта</vt:lpstr>
      <vt:lpstr>Партнеры проекта</vt:lpstr>
      <vt:lpstr>Спасибо за внимание!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Культура поведения в общественных местах</dc:title>
  <dc:creator>Serge</dc:creator>
  <cp:lastModifiedBy>Serge</cp:lastModifiedBy>
  <cp:revision>5</cp:revision>
  <dcterms:created xsi:type="dcterms:W3CDTF">2018-08-14T11:38:07Z</dcterms:created>
  <dcterms:modified xsi:type="dcterms:W3CDTF">2018-08-14T12:23:13Z</dcterms:modified>
</cp:coreProperties>
</file>