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4" r:id="rId7"/>
    <p:sldId id="261" r:id="rId8"/>
    <p:sldId id="262" r:id="rId9"/>
    <p:sldId id="266" r:id="rId10"/>
    <p:sldId id="265" r:id="rId11"/>
    <p:sldId id="263" r:id="rId12"/>
    <p:sldId id="267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68" r:id="rId29"/>
    <p:sldId id="284" r:id="rId30"/>
    <p:sldId id="285" r:id="rId31"/>
    <p:sldId id="289" r:id="rId32"/>
    <p:sldId id="290" r:id="rId33"/>
    <p:sldId id="291" r:id="rId34"/>
    <p:sldId id="292" r:id="rId35"/>
    <p:sldId id="286" r:id="rId36"/>
    <p:sldId id="288" r:id="rId37"/>
    <p:sldId id="287" r:id="rId3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88621" autoAdjust="0"/>
  </p:normalViewPr>
  <p:slideViewPr>
    <p:cSldViewPr>
      <p:cViewPr varScale="1">
        <p:scale>
          <a:sx n="57" d="100"/>
          <a:sy n="57" d="100"/>
        </p:scale>
        <p:origin x="-90" y="-51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5A8CF4-A161-4C67-938A-F01C77BD2046}" type="datetimeFigureOut">
              <a:rPr lang="ru-RU" smtClean="0"/>
              <a:pPr/>
              <a:t>02.06.2019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A873D-9CA3-41DF-8642-CAE5229E351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5A8CF4-A161-4C67-938A-F01C77BD2046}" type="datetimeFigureOut">
              <a:rPr lang="ru-RU" smtClean="0"/>
              <a:pPr/>
              <a:t>02.06.2019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A873D-9CA3-41DF-8642-CAE5229E351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5A8CF4-A161-4C67-938A-F01C77BD2046}" type="datetimeFigureOut">
              <a:rPr lang="ru-RU" smtClean="0"/>
              <a:pPr/>
              <a:t>02.06.2019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A873D-9CA3-41DF-8642-CAE5229E351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5A8CF4-A161-4C67-938A-F01C77BD2046}" type="datetimeFigureOut">
              <a:rPr lang="ru-RU" smtClean="0"/>
              <a:pPr/>
              <a:t>02.06.2019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A873D-9CA3-41DF-8642-CAE5229E351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5A8CF4-A161-4C67-938A-F01C77BD2046}" type="datetimeFigureOut">
              <a:rPr lang="ru-RU" smtClean="0"/>
              <a:pPr/>
              <a:t>02.06.2019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A873D-9CA3-41DF-8642-CAE5229E351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5A8CF4-A161-4C67-938A-F01C77BD2046}" type="datetimeFigureOut">
              <a:rPr lang="ru-RU" smtClean="0"/>
              <a:pPr/>
              <a:t>02.06.2019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A873D-9CA3-41DF-8642-CAE5229E351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5A8CF4-A161-4C67-938A-F01C77BD2046}" type="datetimeFigureOut">
              <a:rPr lang="ru-RU" smtClean="0"/>
              <a:pPr/>
              <a:t>02.06.2019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A873D-9CA3-41DF-8642-CAE5229E351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5A8CF4-A161-4C67-938A-F01C77BD2046}" type="datetimeFigureOut">
              <a:rPr lang="ru-RU" smtClean="0"/>
              <a:pPr/>
              <a:t>02.06.2019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A873D-9CA3-41DF-8642-CAE5229E351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5A8CF4-A161-4C67-938A-F01C77BD2046}" type="datetimeFigureOut">
              <a:rPr lang="ru-RU" smtClean="0"/>
              <a:pPr/>
              <a:t>02.06.2019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A873D-9CA3-41DF-8642-CAE5229E351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5A8CF4-A161-4C67-938A-F01C77BD2046}" type="datetimeFigureOut">
              <a:rPr lang="ru-RU" smtClean="0"/>
              <a:pPr/>
              <a:t>02.06.2019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A873D-9CA3-41DF-8642-CAE5229E351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5A8CF4-A161-4C67-938A-F01C77BD2046}" type="datetimeFigureOut">
              <a:rPr lang="ru-RU" smtClean="0"/>
              <a:pPr/>
              <a:t>02.06.2019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A873D-9CA3-41DF-8642-CAE5229E351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5A8CF4-A161-4C67-938A-F01C77BD2046}" type="datetimeFigureOut">
              <a:rPr lang="ru-RU" smtClean="0"/>
              <a:pPr/>
              <a:t>02.06.2019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4A873D-9CA3-41DF-8642-CAE5229E351B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85918" y="642918"/>
            <a:ext cx="5540152" cy="1470025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     </a:t>
            </a:r>
            <a:r>
              <a:rPr lang="ru-RU" sz="6000" b="1" dirty="0" smtClean="0"/>
              <a:t>Творческое Объединение</a:t>
            </a:r>
            <a:br>
              <a:rPr lang="ru-RU" sz="6000" b="1" dirty="0" smtClean="0"/>
            </a:br>
            <a:r>
              <a:rPr lang="ru-RU" sz="6000" b="1" dirty="0" smtClean="0"/>
              <a:t>«Лига Позитива»</a:t>
            </a:r>
            <a:endParaRPr lang="ru-RU" sz="6000" b="1" dirty="0"/>
          </a:p>
        </p:txBody>
      </p:sp>
      <p:pic>
        <p:nvPicPr>
          <p:cNvPr id="4" name="Picture 2" descr="C:\Users\Алина.FinCheck\Desktop\Vz3HmIb9laY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2500298" y="2714620"/>
            <a:ext cx="3951288" cy="3951288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День народного единства</a:t>
            </a:r>
            <a:endParaRPr lang="ru-RU" dirty="0"/>
          </a:p>
        </p:txBody>
      </p:sp>
      <p:pic>
        <p:nvPicPr>
          <p:cNvPr id="4" name="Picture 2" descr="C:\Users\Алина.FinCheck\Desktop\qseEXNKBtJM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2201" r="19288"/>
          <a:stretch>
            <a:fillRect/>
          </a:stretch>
        </p:blipFill>
        <p:spPr bwMode="auto">
          <a:xfrm>
            <a:off x="1500166" y="1428736"/>
            <a:ext cx="6000792" cy="4752528"/>
          </a:xfrm>
          <a:prstGeom prst="rect">
            <a:avLst/>
          </a:prstGeom>
          <a:noFill/>
        </p:spPr>
      </p:pic>
    </p:spTree>
  </p:cSld>
  <p:clrMapOvr>
    <a:masterClrMapping/>
  </p:clrMapOvr>
  <p:transition>
    <p:newsflash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Информационная акция </a:t>
            </a:r>
            <a:br>
              <a:rPr lang="ru-RU" dirty="0" smtClean="0"/>
            </a:br>
            <a:r>
              <a:rPr lang="ru-RU" dirty="0" smtClean="0"/>
              <a:t>«Волонтером может стать каждый!»</a:t>
            </a:r>
            <a:endParaRPr lang="ru-RU" dirty="0"/>
          </a:p>
        </p:txBody>
      </p:sp>
      <p:pic>
        <p:nvPicPr>
          <p:cNvPr id="6146" name="Picture 2" descr="C:\Users\Алина.FinCheck\Desktop\4HeXIJl3eP4.jpg"/>
          <p:cNvPicPr>
            <a:picLocks noChangeAspect="1" noChangeArrowheads="1"/>
          </p:cNvPicPr>
          <p:nvPr/>
        </p:nvPicPr>
        <p:blipFill>
          <a:blip r:embed="rId2" cstate="print"/>
          <a:srcRect t="35409"/>
          <a:stretch>
            <a:fillRect/>
          </a:stretch>
        </p:blipFill>
        <p:spPr bwMode="auto">
          <a:xfrm>
            <a:off x="357158" y="1857364"/>
            <a:ext cx="8277012" cy="4286280"/>
          </a:xfrm>
          <a:prstGeom prst="rect">
            <a:avLst/>
          </a:prstGeom>
          <a:noFill/>
        </p:spPr>
      </p:pic>
    </p:spTree>
  </p:cSld>
  <p:clrMapOvr>
    <a:masterClrMapping/>
  </p:clrMapOvr>
  <p:transition>
    <p:push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Социальный проект «Вместе учимся дружить»</a:t>
            </a:r>
            <a:endParaRPr lang="ru-RU" dirty="0"/>
          </a:p>
        </p:txBody>
      </p:sp>
      <p:pic>
        <p:nvPicPr>
          <p:cNvPr id="4098" name="Picture 2" descr="C:\Users\Алина.FinCheck\Desktop\O7iLF9d4soo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1538" y="1357298"/>
            <a:ext cx="6820435" cy="5115327"/>
          </a:xfrm>
          <a:prstGeom prst="rect">
            <a:avLst/>
          </a:prstGeom>
          <a:noFill/>
        </p:spPr>
      </p:pic>
    </p:spTree>
  </p:cSld>
  <p:clrMapOvr>
    <a:masterClrMapping/>
  </p:clrMapOvr>
  <p:transition>
    <p:blinds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Новогоднее представление для детей в рамках проекта «Сотвори новогоднее чудо»</a:t>
            </a:r>
            <a:endParaRPr lang="ru-RU" dirty="0"/>
          </a:p>
        </p:txBody>
      </p:sp>
      <p:pic>
        <p:nvPicPr>
          <p:cNvPr id="1027" name="Picture 3" descr="C:\Users\Алина.FinCheck\Desktop\на конкурс по фотографиям\DSC_053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00562" y="3429000"/>
            <a:ext cx="4357686" cy="3190876"/>
          </a:xfrm>
          <a:prstGeom prst="rect">
            <a:avLst/>
          </a:prstGeom>
          <a:noFill/>
        </p:spPr>
      </p:pic>
      <p:pic>
        <p:nvPicPr>
          <p:cNvPr id="1026" name="Picture 2" descr="C:\Users\Алина.FinCheck\Desktop\на конкурс по фотографиям\DSC_060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928802"/>
            <a:ext cx="4500594" cy="350046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Новогодний визит в Центр Помощи Детям  №1</a:t>
            </a:r>
            <a:endParaRPr lang="ru-RU" dirty="0"/>
          </a:p>
        </p:txBody>
      </p:sp>
      <p:pic>
        <p:nvPicPr>
          <p:cNvPr id="9218" name="Picture 2" descr="https://pp.userapi.com/c845220/v845220427/1779e6/t0jz43NGeJk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628800"/>
            <a:ext cx="4416491" cy="3312368"/>
          </a:xfrm>
          <a:prstGeom prst="rect">
            <a:avLst/>
          </a:prstGeom>
          <a:noFill/>
        </p:spPr>
      </p:pic>
      <p:pic>
        <p:nvPicPr>
          <p:cNvPr id="9220" name="Picture 4" descr="https://pp.userapi.com/c847121/v847121427/16fa79/v0MyKhxboL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3968" y="3284984"/>
            <a:ext cx="4320480" cy="324036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6908"/>
          </a:xfrm>
        </p:spPr>
        <p:txBody>
          <a:bodyPr/>
          <a:lstStyle/>
          <a:p>
            <a:r>
              <a:rPr lang="ru-RU" dirty="0" smtClean="0"/>
              <a:t>Квест «Пожарная безопасность»</a:t>
            </a:r>
            <a:endParaRPr lang="ru-RU" dirty="0"/>
          </a:p>
        </p:txBody>
      </p:sp>
      <p:pic>
        <p:nvPicPr>
          <p:cNvPr id="8198" name="Picture 6" descr="https://pp.userapi.com/c845216/v845216584/1e5904/-ZX9eu6rwT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3762622"/>
            <a:ext cx="4127170" cy="3095378"/>
          </a:xfrm>
          <a:prstGeom prst="rect">
            <a:avLst/>
          </a:prstGeom>
          <a:noFill/>
        </p:spPr>
      </p:pic>
      <p:pic>
        <p:nvPicPr>
          <p:cNvPr id="8196" name="Picture 4" descr="https://pp.userapi.com/c845416/v845416584/1e486d/vB63tLRAI00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3571876"/>
            <a:ext cx="4139952" cy="3104964"/>
          </a:xfrm>
          <a:prstGeom prst="rect">
            <a:avLst/>
          </a:prstGeom>
          <a:noFill/>
        </p:spPr>
      </p:pic>
      <p:pic>
        <p:nvPicPr>
          <p:cNvPr id="20482" name="Picture 2" descr="https://pp.userapi.com/c850616/v850616167/9b7dd/CXI6xNY35oM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71670" y="1142984"/>
            <a:ext cx="4638137" cy="347860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Экскурсия </a:t>
            </a:r>
            <a:r>
              <a:rPr lang="ru-RU" dirty="0" err="1" smtClean="0"/>
              <a:t>позитивщиков</a:t>
            </a:r>
            <a:r>
              <a:rPr lang="ru-RU" dirty="0" smtClean="0"/>
              <a:t> в фонд ВДВ</a:t>
            </a:r>
            <a:endParaRPr lang="ru-RU" dirty="0"/>
          </a:p>
        </p:txBody>
      </p:sp>
      <p:pic>
        <p:nvPicPr>
          <p:cNvPr id="7172" name="Picture 4" descr="https://pp.userapi.com/c853524/v853524848/1e3eb/u-d8RcgU_J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484784"/>
            <a:ext cx="2952328" cy="3936437"/>
          </a:xfrm>
          <a:prstGeom prst="rect">
            <a:avLst/>
          </a:prstGeom>
          <a:noFill/>
        </p:spPr>
      </p:pic>
      <p:pic>
        <p:nvPicPr>
          <p:cNvPr id="7174" name="Picture 6" descr="https://pp.userapi.com/c845417/v845417584/1e5fdf/r5_LSr3fhu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14678" y="2969568"/>
            <a:ext cx="2916324" cy="3888432"/>
          </a:xfrm>
          <a:prstGeom prst="rect">
            <a:avLst/>
          </a:prstGeom>
          <a:noFill/>
        </p:spPr>
      </p:pic>
      <p:pic>
        <p:nvPicPr>
          <p:cNvPr id="7176" name="Picture 8" descr="https://pp.userapi.com/c847217/v847217584/1d4c59/L1g9LaCbj0s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43636" y="1484784"/>
            <a:ext cx="2892860" cy="388843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Ответный визит Юнармейцев в ТО Лига Позитива</a:t>
            </a:r>
            <a:endParaRPr lang="ru-RU" dirty="0"/>
          </a:p>
        </p:txBody>
      </p:sp>
      <p:pic>
        <p:nvPicPr>
          <p:cNvPr id="6146" name="Picture 2" descr="https://pp.userapi.com/c848632/v848632584/161bf1/aK-kC-gyfJ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700808"/>
            <a:ext cx="2808312" cy="3744416"/>
          </a:xfrm>
          <a:prstGeom prst="rect">
            <a:avLst/>
          </a:prstGeom>
          <a:noFill/>
        </p:spPr>
      </p:pic>
      <p:pic>
        <p:nvPicPr>
          <p:cNvPr id="6148" name="Picture 4" descr="https://pp.userapi.com/c845324/v845324584/1e5edd/cLIzil1XyII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87824" y="2708920"/>
            <a:ext cx="2880320" cy="3840427"/>
          </a:xfrm>
          <a:prstGeom prst="rect">
            <a:avLst/>
          </a:prstGeom>
          <a:noFill/>
        </p:spPr>
      </p:pic>
      <p:pic>
        <p:nvPicPr>
          <p:cNvPr id="6150" name="Picture 6" descr="https://pp.userapi.com/c850520/v850520848/fcdb2/NfrPbOJ4lR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94158" y="1484784"/>
            <a:ext cx="3024336" cy="403244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Акция «Валентинов день»</a:t>
            </a:r>
            <a:endParaRPr lang="ru-RU" dirty="0"/>
          </a:p>
        </p:txBody>
      </p:sp>
      <p:pic>
        <p:nvPicPr>
          <p:cNvPr id="5122" name="Picture 2" descr="https://pp.userapi.com/c849220/v849220584/1721d7/GssQS-7HrB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357298"/>
            <a:ext cx="3960440" cy="2970330"/>
          </a:xfrm>
          <a:prstGeom prst="rect">
            <a:avLst/>
          </a:prstGeom>
          <a:noFill/>
        </p:spPr>
      </p:pic>
      <p:pic>
        <p:nvPicPr>
          <p:cNvPr id="5124" name="Picture 4" descr="https://pp.userapi.com/c848416/v848416584/1684ab/crRmzmZ9aTk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3857628"/>
            <a:ext cx="3744416" cy="2808312"/>
          </a:xfrm>
          <a:prstGeom prst="rect">
            <a:avLst/>
          </a:prstGeom>
          <a:noFill/>
        </p:spPr>
      </p:pic>
      <p:pic>
        <p:nvPicPr>
          <p:cNvPr id="5126" name="Picture 6" descr="https://pp.userapi.com/c856128/v856128848/1f0b1/Tvs1lAYNV8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57818" y="1285860"/>
            <a:ext cx="3551041" cy="2663281"/>
          </a:xfrm>
          <a:prstGeom prst="rect">
            <a:avLst/>
          </a:prstGeom>
          <a:noFill/>
        </p:spPr>
      </p:pic>
      <p:pic>
        <p:nvPicPr>
          <p:cNvPr id="11266" name="Picture 2" descr="https://pp.userapi.com/c849424/v849424068/12e04d/HrehVboeaOY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93576" y="3357562"/>
            <a:ext cx="5850424" cy="329086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https://pp.userapi.com/c851532/v851532206/be7f3/5W2Oa9nRT5k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11960" y="3501008"/>
            <a:ext cx="4536504" cy="2780928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Турнир по каратэ в честь освобождения города Шахты</a:t>
            </a:r>
            <a:endParaRPr lang="ru-RU" dirty="0"/>
          </a:p>
        </p:txBody>
      </p:sp>
      <p:pic>
        <p:nvPicPr>
          <p:cNvPr id="4098" name="Picture 2" descr="https://pp.userapi.com/c847122/v847122478/1a6253/_cEYGvk_hz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2143116"/>
            <a:ext cx="4968552" cy="279481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2984"/>
          </a:xfrm>
        </p:spPr>
        <p:txBody>
          <a:bodyPr/>
          <a:lstStyle/>
          <a:p>
            <a:r>
              <a:rPr lang="ru-RU" b="1" dirty="0" smtClean="0"/>
              <a:t>Мы- Лига позитива!</a:t>
            </a:r>
            <a:endParaRPr lang="ru-RU" b="1" dirty="0"/>
          </a:p>
        </p:txBody>
      </p:sp>
      <p:sp>
        <p:nvSpPr>
          <p:cNvPr id="9" name="Содержимое 8"/>
          <p:cNvSpPr>
            <a:spLocks noGrp="1"/>
          </p:cNvSpPr>
          <p:nvPr>
            <p:ph sz="quarter" idx="4"/>
          </p:nvPr>
        </p:nvSpPr>
        <p:spPr>
          <a:xfrm>
            <a:off x="214282" y="5143512"/>
            <a:ext cx="8643998" cy="1507576"/>
          </a:xfrm>
        </p:spPr>
        <p:txBody>
          <a:bodyPr>
            <a:normAutofit/>
          </a:bodyPr>
          <a:lstStyle/>
          <a:p>
            <a:r>
              <a:rPr lang="ru-RU" sz="2800" b="1" u="sng" dirty="0" smtClean="0"/>
              <a:t>Лига Позитива </a:t>
            </a:r>
            <a:r>
              <a:rPr lang="ru-RU" sz="2800" b="1" dirty="0" smtClean="0"/>
              <a:t>- творческое объединение на базе Городского Дома Детского Творчества, созданное в сентябре 2018 года. </a:t>
            </a:r>
          </a:p>
          <a:p>
            <a:endParaRPr lang="ru-RU" dirty="0" smtClean="0"/>
          </a:p>
          <a:p>
            <a:endParaRPr lang="ru-RU" dirty="0" smtClean="0"/>
          </a:p>
        </p:txBody>
      </p:sp>
      <p:pic>
        <p:nvPicPr>
          <p:cNvPr id="27650" name="Picture 2" descr="https://pp.userapi.com/c847220/v847220618/1b4d05/6IbNc79bHjc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728" y="785794"/>
            <a:ext cx="5857916" cy="4393437"/>
          </a:xfrm>
          <a:prstGeom prst="rect">
            <a:avLst/>
          </a:prstGeom>
          <a:noFill/>
        </p:spPr>
      </p:pic>
    </p:spTree>
  </p:cSld>
  <p:clrMapOvr>
    <a:masterClrMapping/>
  </p:clrMapOvr>
  <p:transition>
    <p:wip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/>
              <a:t>Помощь в проведении ВФСК "ГТО" среди дошкольных учреждений</a:t>
            </a:r>
            <a:endParaRPr lang="ru-RU" dirty="0"/>
          </a:p>
        </p:txBody>
      </p:sp>
      <p:pic>
        <p:nvPicPr>
          <p:cNvPr id="3074" name="Picture 2" descr="https://pp.userapi.com/c845018/v845018870/1e212a/TUX8LPHLph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3508968"/>
            <a:ext cx="4274906" cy="3206180"/>
          </a:xfrm>
          <a:prstGeom prst="rect">
            <a:avLst/>
          </a:prstGeom>
          <a:noFill/>
        </p:spPr>
      </p:pic>
      <p:pic>
        <p:nvPicPr>
          <p:cNvPr id="3076" name="Picture 4" descr="https://pp.userapi.com/c851236/v851236570/100195/VZJwu6OGtq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1305" y="1556792"/>
            <a:ext cx="4642695" cy="308665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3985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Акция «Весенняя капель» совместно с юнармейцами из фонда помощи ВДВ</a:t>
            </a:r>
            <a:endParaRPr lang="ru-RU" dirty="0"/>
          </a:p>
        </p:txBody>
      </p:sp>
      <p:sp>
        <p:nvSpPr>
          <p:cNvPr id="2050" name="AutoShape 2" descr="https://pp.userapi.com/c855724/v855724848/1edc4/kThtbzqmOcg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52" name="AutoShape 4" descr="https://pp.userapi.com/c855724/v855724848/1edc4/kThtbzqmOcg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4" name="Picture 6" descr="https://pp.userapi.com/c855724/v855724848/1edc4/kThtbzqmOc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1928802"/>
            <a:ext cx="4752528" cy="3564396"/>
          </a:xfrm>
          <a:prstGeom prst="rect">
            <a:avLst/>
          </a:prstGeom>
          <a:noFill/>
        </p:spPr>
      </p:pic>
      <p:pic>
        <p:nvPicPr>
          <p:cNvPr id="2056" name="Picture 8" descr="https://pp.userapi.com/c855228/v855228570/1d358/1EKy9STUSz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69026" y="3645024"/>
            <a:ext cx="4283967" cy="321297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https://pp.userapi.com/c850720/v850720753/eb0ac/f6aeE9WI01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86182" y="2968652"/>
            <a:ext cx="5185797" cy="3889348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/>
              <a:t>Викторина ко Дню освобождения г.Шахты от фашистских захватчиков</a:t>
            </a:r>
            <a:endParaRPr lang="ru-RU" dirty="0"/>
          </a:p>
        </p:txBody>
      </p:sp>
      <p:pic>
        <p:nvPicPr>
          <p:cNvPr id="7170" name="Picture 2" descr="https://pp.userapi.com/c850720/v850720753/eb17b/KIos4-PIc6k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1571612"/>
            <a:ext cx="4857784" cy="364333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Участие «</a:t>
            </a:r>
            <a:r>
              <a:rPr lang="ru-RU" dirty="0" err="1" smtClean="0"/>
              <a:t>позитивщиков</a:t>
            </a:r>
            <a:r>
              <a:rPr lang="ru-RU" dirty="0" smtClean="0"/>
              <a:t>» в областной учебе актива РСДМД</a:t>
            </a:r>
            <a:endParaRPr lang="ru-RU" dirty="0"/>
          </a:p>
        </p:txBody>
      </p:sp>
      <p:pic>
        <p:nvPicPr>
          <p:cNvPr id="35842" name="Picture 2" descr="C:\Users\Алина.FinCheck\Desktop\Downloads\5lgxGgPYczk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7224" y="1357298"/>
            <a:ext cx="7429552" cy="495303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Творческий вечер Ирины Минаевой</a:t>
            </a:r>
            <a:endParaRPr lang="ru-RU" dirty="0"/>
          </a:p>
        </p:txBody>
      </p:sp>
      <p:pic>
        <p:nvPicPr>
          <p:cNvPr id="36866" name="Picture 2" descr="C:\Users\Алина.FinCheck\Desktop\RlHxQ6zUBNI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77527" y="1600200"/>
            <a:ext cx="6788945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42" name="Picture 6" descr="http://gddt61.ucoz.ru/_nw/13/s2317042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20072" y="2060848"/>
            <a:ext cx="3810000" cy="2543175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33265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Проект «С любовью к России мы делами добрыми едины»</a:t>
            </a:r>
            <a:br>
              <a:rPr lang="ru-RU" dirty="0" smtClean="0"/>
            </a:br>
            <a:r>
              <a:rPr lang="ru-RU" dirty="0" smtClean="0"/>
              <a:t>Викторина «Что мы знаем о воде»</a:t>
            </a:r>
            <a:endParaRPr lang="ru-RU" dirty="0"/>
          </a:p>
        </p:txBody>
      </p:sp>
      <p:pic>
        <p:nvPicPr>
          <p:cNvPr id="39938" name="Picture 2" descr="http://gddt61.ucoz.ru/_nw/13/s0204703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2060848"/>
            <a:ext cx="3810000" cy="2543175"/>
          </a:xfrm>
          <a:prstGeom prst="rect">
            <a:avLst/>
          </a:prstGeom>
          <a:noFill/>
        </p:spPr>
      </p:pic>
      <p:pic>
        <p:nvPicPr>
          <p:cNvPr id="39940" name="Picture 4" descr="http://gddt61.ucoz.ru/_nw/13/s9672993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71802" y="4314825"/>
            <a:ext cx="3810000" cy="254317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Брейн-ринг посвященный Дню Космонавтики</a:t>
            </a:r>
            <a:endParaRPr lang="ru-RU" dirty="0"/>
          </a:p>
        </p:txBody>
      </p:sp>
      <p:pic>
        <p:nvPicPr>
          <p:cNvPr id="38914" name="Picture 2" descr="http://gddt61.ucoz.ru/_nw/13/s3456124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1538" y="1897502"/>
            <a:ext cx="6929486" cy="462543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2" name="Picture 4" descr="https://pp.userapi.com/c850524/v850524424/1017f8/thIWjumnjU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3968" y="2924944"/>
            <a:ext cx="4968552" cy="3724875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Квест</a:t>
            </a:r>
            <a:br>
              <a:rPr lang="ru-RU" dirty="0" smtClean="0"/>
            </a:br>
            <a:r>
              <a:rPr lang="ru-RU" dirty="0" smtClean="0"/>
              <a:t>«В поисках здоровья»</a:t>
            </a:r>
            <a:endParaRPr lang="ru-RU" dirty="0"/>
          </a:p>
        </p:txBody>
      </p:sp>
      <p:pic>
        <p:nvPicPr>
          <p:cNvPr id="37890" name="Picture 2" descr="https://pp.userapi.com/c855432/v855432570/1d53b/3UOnAGEscKM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484784"/>
            <a:ext cx="4716016" cy="365827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Награждение нашей команды в администрации г.Шахты в честь года Добровольца</a:t>
            </a:r>
            <a:endParaRPr lang="ru-RU" dirty="0"/>
          </a:p>
        </p:txBody>
      </p:sp>
      <p:pic>
        <p:nvPicPr>
          <p:cNvPr id="5122" name="Picture 2" descr="C:\Users\Алина.FinCheck\Desktop\X2TH61B8Nso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9584" y="1643050"/>
            <a:ext cx="3744416" cy="4992555"/>
          </a:xfrm>
          <a:prstGeom prst="rect">
            <a:avLst/>
          </a:prstGeom>
          <a:noFill/>
        </p:spPr>
      </p:pic>
      <p:pic>
        <p:nvPicPr>
          <p:cNvPr id="5123" name="Picture 3" descr="C:\Users\Алина.FinCheck\Desktop\3kxYxJjJW3Y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2786058"/>
            <a:ext cx="4896544" cy="3672408"/>
          </a:xfrm>
          <a:prstGeom prst="rect">
            <a:avLst/>
          </a:prstGeom>
          <a:noFill/>
        </p:spPr>
      </p:pic>
    </p:spTree>
  </p:cSld>
  <p:clrMapOvr>
    <a:masterClrMapping/>
  </p:clrMapOvr>
  <p:transition>
    <p:comb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«Позитивщики» участвуют в культурных мероприятиях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1986" name="Picture 2" descr="https://pp.userapi.com/c850016/v850016436/159752/dJD8RNRbyJk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500174"/>
            <a:ext cx="4999515" cy="2808322"/>
          </a:xfrm>
          <a:prstGeom prst="rect">
            <a:avLst/>
          </a:prstGeom>
          <a:noFill/>
        </p:spPr>
      </p:pic>
      <p:pic>
        <p:nvPicPr>
          <p:cNvPr id="41988" name="Picture 4" descr="https://pp.userapi.com/c845218/v845218284/1a67f6/XdfND0M4H5k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32917" y="1500175"/>
            <a:ext cx="4861578" cy="3643338"/>
          </a:xfrm>
          <a:prstGeom prst="rect">
            <a:avLst/>
          </a:prstGeom>
          <a:noFill/>
        </p:spPr>
      </p:pic>
      <p:pic>
        <p:nvPicPr>
          <p:cNvPr id="41990" name="Picture 6" descr="https://pp.userapi.com/c850620/v850620368/75d85/UcvQGtOIDyk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5786" y="4143380"/>
            <a:ext cx="6215945" cy="271462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2071670" y="357166"/>
            <a:ext cx="4593704" cy="1143000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Акция- </a:t>
            </a:r>
            <a:br>
              <a:rPr lang="ru-RU" b="1" dirty="0" smtClean="0"/>
            </a:br>
            <a:r>
              <a:rPr lang="ru-RU" b="1" dirty="0" smtClean="0"/>
              <a:t>«Подари улыбку»</a:t>
            </a:r>
            <a:endParaRPr lang="ru-RU" b="1" dirty="0"/>
          </a:p>
        </p:txBody>
      </p:sp>
      <p:pic>
        <p:nvPicPr>
          <p:cNvPr id="2051" name="Picture 3" descr="C:\Users\Алина.FinCheck\Desktop\2018-09-12-19-32-48.jpg"/>
          <p:cNvPicPr>
            <a:picLocks noChangeAspect="1" noChangeArrowheads="1"/>
          </p:cNvPicPr>
          <p:nvPr/>
        </p:nvPicPr>
        <p:blipFill>
          <a:blip r:embed="rId2" cstate="print"/>
          <a:srcRect t="11151"/>
          <a:stretch>
            <a:fillRect/>
          </a:stretch>
        </p:blipFill>
        <p:spPr bwMode="auto">
          <a:xfrm>
            <a:off x="2000232" y="1832260"/>
            <a:ext cx="4680521" cy="5025740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Всемирная акция «Тотальный диктант – 2019» 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8501090" y="1600201"/>
            <a:ext cx="185710" cy="400040"/>
          </a:xfrm>
        </p:spPr>
        <p:txBody>
          <a:bodyPr>
            <a:normAutofit fontScale="77500" lnSpcReduction="20000"/>
          </a:bodyPr>
          <a:lstStyle/>
          <a:p>
            <a:endParaRPr lang="ru-RU" dirty="0"/>
          </a:p>
        </p:txBody>
      </p:sp>
      <p:pic>
        <p:nvPicPr>
          <p:cNvPr id="43014" name="Picture 6" descr="https://pp.userapi.com/c848524/v848524670/16cd70/0MwplO8QdY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96462" y="1500174"/>
            <a:ext cx="3947538" cy="2960654"/>
          </a:xfrm>
          <a:prstGeom prst="rect">
            <a:avLst/>
          </a:prstGeom>
          <a:noFill/>
        </p:spPr>
      </p:pic>
      <p:pic>
        <p:nvPicPr>
          <p:cNvPr id="43012" name="Picture 4" descr="https://pp.userapi.com/c848524/v848524670/16cd8e/lTVqThr3-yM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86116" y="1500174"/>
            <a:ext cx="3076963" cy="4102617"/>
          </a:xfrm>
          <a:prstGeom prst="rect">
            <a:avLst/>
          </a:prstGeom>
          <a:noFill/>
        </p:spPr>
      </p:pic>
      <p:pic>
        <p:nvPicPr>
          <p:cNvPr id="43010" name="Picture 2" descr="https://pp.userapi.com/c848524/v848524670/16ce68/KjP6cddsQMY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071810"/>
            <a:ext cx="5048252" cy="378619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Участие в шашечном турнире в </a:t>
            </a:r>
            <a:r>
              <a:rPr lang="ru-RU" dirty="0" err="1" smtClean="0"/>
              <a:t>Юнармии</a:t>
            </a:r>
            <a:endParaRPr lang="ru-RU" dirty="0"/>
          </a:p>
        </p:txBody>
      </p:sp>
      <p:pic>
        <p:nvPicPr>
          <p:cNvPr id="45058" name="Picture 2" descr="https://pp.userapi.com/c845121/v845121126/1ecf48/O9Gj0_fp55c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28736"/>
            <a:ext cx="5119638" cy="3000396"/>
          </a:xfrm>
          <a:prstGeom prst="rect">
            <a:avLst/>
          </a:prstGeom>
          <a:noFill/>
        </p:spPr>
      </p:pic>
      <p:pic>
        <p:nvPicPr>
          <p:cNvPr id="45060" name="Picture 4" descr="https://pp.userapi.com/c845121/v845121126/1ecf52/MJoy60_-Bxw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71802" y="3286124"/>
            <a:ext cx="5841998" cy="328612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Участие </a:t>
            </a:r>
            <a:r>
              <a:rPr lang="ru-RU" dirty="0" err="1" smtClean="0"/>
              <a:t>Позитивщиков</a:t>
            </a:r>
            <a:r>
              <a:rPr lang="ru-RU" dirty="0" smtClean="0"/>
              <a:t> в викторине по истории России</a:t>
            </a:r>
            <a:endParaRPr lang="ru-RU" dirty="0"/>
          </a:p>
        </p:txBody>
      </p:sp>
      <p:pic>
        <p:nvPicPr>
          <p:cNvPr id="1026" name="Picture 2" descr="C:\Users\Алина.FinCheck\Desktop\20190507_10032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3" y="1916832"/>
            <a:ext cx="5120569" cy="2880320"/>
          </a:xfrm>
          <a:prstGeom prst="rect">
            <a:avLst/>
          </a:prstGeom>
          <a:noFill/>
        </p:spPr>
      </p:pic>
      <p:pic>
        <p:nvPicPr>
          <p:cNvPr id="1027" name="Picture 3" descr="C:\Users\Алина.FinCheck\Desktop\ЛпФ\20190507_10190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4531997" y="2820933"/>
            <a:ext cx="5120572" cy="288032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Последний Визит в детский дом</a:t>
            </a:r>
            <a:endParaRPr lang="ru-RU" dirty="0"/>
          </a:p>
        </p:txBody>
      </p:sp>
      <p:pic>
        <p:nvPicPr>
          <p:cNvPr id="2051" name="Picture 3" descr="F:\ЛпФ\MQFFUfxMTYg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9424" y="2969568"/>
            <a:ext cx="5184576" cy="3888432"/>
          </a:xfrm>
          <a:prstGeom prst="rect">
            <a:avLst/>
          </a:prstGeom>
          <a:noFill/>
        </p:spPr>
      </p:pic>
      <p:pic>
        <p:nvPicPr>
          <p:cNvPr id="2050" name="Picture 2" descr="C:\Users\Алина.FinCheck\Desktop\ЛпФ\20190528_145805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340768"/>
            <a:ext cx="4992555" cy="374441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Визит В КСЦ</a:t>
            </a:r>
            <a:endParaRPr lang="ru-RU" dirty="0"/>
          </a:p>
        </p:txBody>
      </p:sp>
      <p:pic>
        <p:nvPicPr>
          <p:cNvPr id="3074" name="Picture 2" descr="C:\Users\Алина.FinCheck\Desktop\ЛпФ\20190514_145153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640" y="1484784"/>
            <a:ext cx="6347048" cy="476028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11222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Нас знают в администрации города </a:t>
            </a:r>
            <a:endParaRPr lang="ru-RU" b="1" dirty="0"/>
          </a:p>
        </p:txBody>
      </p:sp>
      <p:pic>
        <p:nvPicPr>
          <p:cNvPr id="44034" name="Picture 2" descr="https://pp.userapi.com/c846320/v846320814/1eec87/yD8eMOWKmD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28736"/>
            <a:ext cx="5943641" cy="3714776"/>
          </a:xfrm>
          <a:prstGeom prst="rect">
            <a:avLst/>
          </a:prstGeom>
          <a:noFill/>
        </p:spPr>
      </p:pic>
      <p:pic>
        <p:nvPicPr>
          <p:cNvPr id="4403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3108" y="3017829"/>
            <a:ext cx="6830304" cy="38401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Мы в ЕИС </a:t>
            </a:r>
            <a:r>
              <a:rPr lang="ru-RU" u="sng" dirty="0" err="1" smtClean="0"/>
              <a:t>добровольцыроссии.рф</a:t>
            </a:r>
            <a:r>
              <a:rPr lang="ru-RU" dirty="0" smtClean="0"/>
              <a:t> и в </a:t>
            </a:r>
            <a:r>
              <a:rPr lang="ru-RU" u="sng" dirty="0" err="1" smtClean="0"/>
              <a:t>ВКонтакте</a:t>
            </a:r>
            <a:endParaRPr lang="ru-RU" u="sng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2428868"/>
            <a:ext cx="4114650" cy="34956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0562" y="2428868"/>
            <a:ext cx="4643438" cy="34737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Лига позитива – это наша сила!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2" descr="C:\Users\Алина.FinCheck\Desktop\Фотки Лиги Позитива\3S1Qn9r-ssc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48" y="1214422"/>
            <a:ext cx="7358082" cy="532209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Социальный проект </a:t>
            </a:r>
            <a:br>
              <a:rPr lang="ru-RU" b="1" dirty="0" smtClean="0"/>
            </a:br>
            <a:r>
              <a:rPr lang="ru-RU" b="1" dirty="0" smtClean="0"/>
              <a:t>«Дом без одиночества»</a:t>
            </a:r>
            <a:endParaRPr lang="ru-RU" b="1" dirty="0"/>
          </a:p>
        </p:txBody>
      </p:sp>
      <p:pic>
        <p:nvPicPr>
          <p:cNvPr id="3074" name="Picture 2" descr="C:\Users\Алина.FinCheck\Desktop\kLVLtZ8BiL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628800"/>
            <a:ext cx="4512501" cy="3384376"/>
          </a:xfrm>
          <a:prstGeom prst="rect">
            <a:avLst/>
          </a:prstGeom>
          <a:noFill/>
        </p:spPr>
      </p:pic>
      <p:pic>
        <p:nvPicPr>
          <p:cNvPr id="3075" name="Picture 3" descr="C:\Users\Алина.FinCheck\Desktop\kso28RX3N9Q.jpg"/>
          <p:cNvPicPr>
            <a:picLocks noChangeAspect="1" noChangeArrowheads="1"/>
          </p:cNvPicPr>
          <p:nvPr/>
        </p:nvPicPr>
        <p:blipFill>
          <a:blip r:embed="rId3" cstate="print"/>
          <a:srcRect r="8974"/>
          <a:stretch>
            <a:fillRect/>
          </a:stretch>
        </p:blipFill>
        <p:spPr bwMode="auto">
          <a:xfrm>
            <a:off x="4860032" y="3284984"/>
            <a:ext cx="4074299" cy="3356992"/>
          </a:xfrm>
          <a:prstGeom prst="rect">
            <a:avLst/>
          </a:prstGeom>
          <a:noFill/>
        </p:spPr>
      </p:pic>
    </p:spTree>
  </p:cSld>
  <p:clrMapOvr>
    <a:masterClrMapping/>
  </p:clrMapOvr>
  <p:transition>
    <p:pull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683568" y="11663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Участие </a:t>
            </a:r>
            <a:r>
              <a:rPr lang="ru-RU" dirty="0" err="1" smtClean="0"/>
              <a:t>позитивщиков</a:t>
            </a:r>
            <a:r>
              <a:rPr lang="ru-RU" dirty="0" smtClean="0"/>
              <a:t> в проекте ОМП- «Моя альтернатива»</a:t>
            </a:r>
            <a:endParaRPr lang="ru-RU" dirty="0"/>
          </a:p>
        </p:txBody>
      </p:sp>
      <p:pic>
        <p:nvPicPr>
          <p:cNvPr id="4098" name="Picture 2" descr="C:\Users\Алина.FinCheck\Desktop\BcrRWbidWz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1484784"/>
            <a:ext cx="6946066" cy="4852015"/>
          </a:xfrm>
          <a:prstGeom prst="rect">
            <a:avLst/>
          </a:prstGeom>
          <a:noFill/>
        </p:spPr>
      </p:pic>
    </p:spTree>
  </p:cSld>
  <p:clrMapOvr>
    <a:masterClrMapping/>
  </p:clrMapOvr>
  <p:transition>
    <p:zoom dir="in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Помощь приюту </a:t>
            </a:r>
            <a:br>
              <a:rPr lang="ru-RU" dirty="0" smtClean="0"/>
            </a:br>
            <a:r>
              <a:rPr lang="ru-RU" dirty="0" smtClean="0"/>
              <a:t>«Мистер Макс»</a:t>
            </a:r>
            <a:endParaRPr lang="ru-RU" dirty="0"/>
          </a:p>
        </p:txBody>
      </p:sp>
      <p:pic>
        <p:nvPicPr>
          <p:cNvPr id="7170" name="Picture 2" descr="C:\Users\Алина.FinCheck\Desktop\kHOzbWFz8W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340768"/>
            <a:ext cx="4542667" cy="2553147"/>
          </a:xfrm>
          <a:prstGeom prst="rect">
            <a:avLst/>
          </a:prstGeom>
          <a:noFill/>
        </p:spPr>
      </p:pic>
      <p:pic>
        <p:nvPicPr>
          <p:cNvPr id="7171" name="Picture 3" descr="C:\Users\Алина.FinCheck\Desktop\hMTmYQhm2K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47864" y="3356992"/>
            <a:ext cx="2535746" cy="3380995"/>
          </a:xfrm>
          <a:prstGeom prst="rect">
            <a:avLst/>
          </a:prstGeom>
          <a:noFill/>
        </p:spPr>
      </p:pic>
      <p:pic>
        <p:nvPicPr>
          <p:cNvPr id="7172" name="Picture 4" descr="C:\Users\Алина.FinCheck\Desktop\m2FBKvobNeQ.jpg"/>
          <p:cNvPicPr>
            <a:picLocks noChangeAspect="1" noChangeArrowheads="1"/>
          </p:cNvPicPr>
          <p:nvPr/>
        </p:nvPicPr>
        <p:blipFill>
          <a:blip r:embed="rId4" cstate="print"/>
          <a:srcRect t="14700" b="13251"/>
          <a:stretch>
            <a:fillRect/>
          </a:stretch>
        </p:blipFill>
        <p:spPr bwMode="auto">
          <a:xfrm>
            <a:off x="5580112" y="1412776"/>
            <a:ext cx="3448004" cy="3312368"/>
          </a:xfrm>
          <a:prstGeom prst="rect">
            <a:avLst/>
          </a:prstGeom>
          <a:noFill/>
        </p:spPr>
      </p:pic>
    </p:spTree>
  </p:cSld>
  <p:clrMapOvr>
    <a:masterClrMapping/>
  </p:clrMapOvr>
  <p:transition>
    <p:wheel spokes="8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Акция «Пусть осень жизни будет золотой»</a:t>
            </a:r>
            <a:endParaRPr lang="ru-RU" dirty="0"/>
          </a:p>
        </p:txBody>
      </p:sp>
      <p:pic>
        <p:nvPicPr>
          <p:cNvPr id="5123" name="Picture 3" descr="C:\Users\Алина.FinCheck\Desktop\RYdV9Vwk2R0.jpg"/>
          <p:cNvPicPr>
            <a:picLocks noChangeAspect="1" noChangeArrowheads="1"/>
          </p:cNvPicPr>
          <p:nvPr/>
        </p:nvPicPr>
        <p:blipFill>
          <a:blip r:embed="rId2" cstate="print"/>
          <a:srcRect l="7476" r="21650"/>
          <a:stretch>
            <a:fillRect/>
          </a:stretch>
        </p:blipFill>
        <p:spPr bwMode="auto">
          <a:xfrm>
            <a:off x="251520" y="1412776"/>
            <a:ext cx="4608512" cy="3657600"/>
          </a:xfrm>
          <a:prstGeom prst="rect">
            <a:avLst/>
          </a:prstGeom>
          <a:noFill/>
        </p:spPr>
      </p:pic>
      <p:pic>
        <p:nvPicPr>
          <p:cNvPr id="6146" name="Picture 2" descr="C:\Users\Алина.FinCheck\Desktop\vXMX_c5NS3o.jpg"/>
          <p:cNvPicPr>
            <a:picLocks noChangeAspect="1" noChangeArrowheads="1"/>
          </p:cNvPicPr>
          <p:nvPr/>
        </p:nvPicPr>
        <p:blipFill>
          <a:blip r:embed="rId3" cstate="print"/>
          <a:srcRect r="19738"/>
          <a:stretch>
            <a:fillRect/>
          </a:stretch>
        </p:blipFill>
        <p:spPr bwMode="auto">
          <a:xfrm>
            <a:off x="4427984" y="3284984"/>
            <a:ext cx="4536504" cy="3179318"/>
          </a:xfrm>
          <a:prstGeom prst="rect">
            <a:avLst/>
          </a:prstGeom>
          <a:noFill/>
        </p:spPr>
      </p:pic>
    </p:spTree>
  </p:cSld>
  <p:clrMapOvr>
    <a:masterClrMapping/>
  </p:clrMapOvr>
  <p:transition>
    <p:strips dir="rd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Социальный проект</a:t>
            </a:r>
            <a:br>
              <a:rPr lang="ru-RU" dirty="0" smtClean="0"/>
            </a:br>
            <a:r>
              <a:rPr lang="ru-RU" dirty="0" smtClean="0"/>
              <a:t>«Бегом на переменку!»</a:t>
            </a:r>
            <a:endParaRPr lang="ru-RU" dirty="0"/>
          </a:p>
        </p:txBody>
      </p:sp>
      <p:pic>
        <p:nvPicPr>
          <p:cNvPr id="1026" name="Picture 2" descr="C:\Users\Алина.FinCheck\Desktop\6ySZvqAtxPk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700808"/>
            <a:ext cx="4908882" cy="3273227"/>
          </a:xfrm>
          <a:prstGeom prst="rect">
            <a:avLst/>
          </a:prstGeom>
          <a:noFill/>
        </p:spPr>
      </p:pic>
      <p:pic>
        <p:nvPicPr>
          <p:cNvPr id="1027" name="Picture 3" descr="C:\Users\Алина.FinCheck\Desktop\PgxuxnOF4e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5976" y="3621171"/>
            <a:ext cx="4391789" cy="292843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Квест «Страна мультфильмов»</a:t>
            </a:r>
            <a:endParaRPr lang="ru-RU" dirty="0"/>
          </a:p>
        </p:txBody>
      </p:sp>
      <p:pic>
        <p:nvPicPr>
          <p:cNvPr id="2050" name="Picture 2" descr="C:\Users\Алина.FinCheck\Desktop\LsBuR8S-c1E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1285860"/>
            <a:ext cx="4392488" cy="2928897"/>
          </a:xfrm>
          <a:prstGeom prst="rect">
            <a:avLst/>
          </a:prstGeom>
          <a:noFill/>
        </p:spPr>
      </p:pic>
      <p:pic>
        <p:nvPicPr>
          <p:cNvPr id="2051" name="Picture 3" descr="C:\Users\Алина.FinCheck\Desktop\a2uao3EqVR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6248" y="3713701"/>
            <a:ext cx="4608428" cy="3072885"/>
          </a:xfrm>
          <a:prstGeom prst="rect">
            <a:avLst/>
          </a:prstGeom>
          <a:noFill/>
        </p:spPr>
      </p:pic>
    </p:spTree>
  </p:cSld>
  <p:clrMapOvr>
    <a:masterClrMapping/>
  </p:clrMapOvr>
  <p:transition>
    <p:plus/>
  </p:transition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Civic</Template>
  <TotalTime>265</TotalTime>
  <Words>240</Words>
  <Application>Microsoft Office PowerPoint</Application>
  <PresentationFormat>Экран (4:3)</PresentationFormat>
  <Paragraphs>38</Paragraphs>
  <Slides>37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37</vt:i4>
      </vt:variant>
    </vt:vector>
  </HeadingPairs>
  <TitlesOfParts>
    <vt:vector size="38" baseType="lpstr">
      <vt:lpstr>Тема Office</vt:lpstr>
      <vt:lpstr>     Творческое Объединение «Лига Позитива»</vt:lpstr>
      <vt:lpstr>Мы- Лига позитива!</vt:lpstr>
      <vt:lpstr>Акция-  «Подари улыбку»</vt:lpstr>
      <vt:lpstr>Социальный проект  «Дом без одиночества»</vt:lpstr>
      <vt:lpstr>Участие позитивщиков в проекте ОМП- «Моя альтернатива»</vt:lpstr>
      <vt:lpstr>Помощь приюту  «Мистер Макс»</vt:lpstr>
      <vt:lpstr>Акция «Пусть осень жизни будет золотой»</vt:lpstr>
      <vt:lpstr>Социальный проект «Бегом на переменку!»</vt:lpstr>
      <vt:lpstr>Квест «Страна мультфильмов»</vt:lpstr>
      <vt:lpstr>День народного единства</vt:lpstr>
      <vt:lpstr>Информационная акция  «Волонтером может стать каждый!»</vt:lpstr>
      <vt:lpstr>Социальный проект «Вместе учимся дружить»</vt:lpstr>
      <vt:lpstr>Новогоднее представление для детей в рамках проекта «Сотвори новогоднее чудо»</vt:lpstr>
      <vt:lpstr>Новогодний визит в Центр Помощи Детям  №1</vt:lpstr>
      <vt:lpstr>Квест «Пожарная безопасность»</vt:lpstr>
      <vt:lpstr>Экскурсия позитивщиков в фонд ВДВ</vt:lpstr>
      <vt:lpstr>Ответный визит Юнармейцев в ТО Лига Позитива</vt:lpstr>
      <vt:lpstr>Акция «Валентинов день»</vt:lpstr>
      <vt:lpstr>Турнир по каратэ в честь освобождения города Шахты</vt:lpstr>
      <vt:lpstr>Помощь в проведении ВФСК "ГТО" среди дошкольных учреждений</vt:lpstr>
      <vt:lpstr>Акция «Весенняя капель» совместно с юнармейцами из фонда помощи ВДВ</vt:lpstr>
      <vt:lpstr>Викторина ко Дню освобождения г.Шахты от фашистских захватчиков</vt:lpstr>
      <vt:lpstr>Участие «позитивщиков» в областной учебе актива РСДМД</vt:lpstr>
      <vt:lpstr>Творческий вечер Ирины Минаевой</vt:lpstr>
      <vt:lpstr>Проект «С любовью к России мы делами добрыми едины» Викторина «Что мы знаем о воде»</vt:lpstr>
      <vt:lpstr>Брейн-ринг посвященный Дню Космонавтики</vt:lpstr>
      <vt:lpstr>Квест «В поисках здоровья»</vt:lpstr>
      <vt:lpstr>Награждение нашей команды в администрации г.Шахты в честь года Добровольца</vt:lpstr>
      <vt:lpstr>«Позитивщики» участвуют в культурных мероприятиях</vt:lpstr>
      <vt:lpstr>Всемирная акция «Тотальный диктант – 2019» </vt:lpstr>
      <vt:lpstr>Участие в шашечном турнире в Юнармии</vt:lpstr>
      <vt:lpstr>Участие Позитивщиков в викторине по истории России</vt:lpstr>
      <vt:lpstr>Последний Визит в детский дом</vt:lpstr>
      <vt:lpstr>Визит В КСЦ</vt:lpstr>
      <vt:lpstr>Нас знают в администрации города </vt:lpstr>
      <vt:lpstr>Мы в ЕИС добровольцыроссии.рф и в ВКонтакте</vt:lpstr>
      <vt:lpstr>Лига позитива – это наша сила!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Творческое Объединение «Лига Позитива»</dc:title>
  <dc:creator>Алина</dc:creator>
  <cp:lastModifiedBy>Алина</cp:lastModifiedBy>
  <cp:revision>27</cp:revision>
  <dcterms:created xsi:type="dcterms:W3CDTF">2018-12-04T16:45:41Z</dcterms:created>
  <dcterms:modified xsi:type="dcterms:W3CDTF">2019-06-02T16:12:02Z</dcterms:modified>
</cp:coreProperties>
</file>