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57" r:id="rId4"/>
    <p:sldId id="265" r:id="rId5"/>
    <p:sldId id="273" r:id="rId6"/>
    <p:sldId id="270" r:id="rId7"/>
    <p:sldId id="261" r:id="rId8"/>
    <p:sldId id="262" r:id="rId9"/>
    <p:sldId id="268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EFB5CA-9BF2-4350-86C1-503592D14114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D9DF1A-D3F8-46A2-8C19-0E38EF6985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6" y="2092036"/>
            <a:ext cx="10590906" cy="420958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обровольческий </a:t>
            </a:r>
            <a:br>
              <a:rPr lang="ru-RU" dirty="0" smtClean="0"/>
            </a:br>
            <a:r>
              <a:rPr lang="ru-RU" dirty="0" smtClean="0"/>
              <a:t>поисково-спасательный </a:t>
            </a:r>
            <a:r>
              <a:rPr lang="ru-RU" dirty="0" smtClean="0"/>
              <a:t>отряд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mtClean="0"/>
              <a:t>ЛИЗА </a:t>
            </a:r>
            <a:r>
              <a:rPr lang="ru-RU" smtClean="0"/>
              <a:t>АЛЕРТ</a:t>
            </a:r>
            <a:r>
              <a:rPr lang="ru-RU" dirty="0"/>
              <a:t> </a:t>
            </a:r>
            <a:r>
              <a:rPr lang="ru-RU" smtClean="0"/>
              <a:t>Красноярск</a:t>
            </a:r>
            <a:r>
              <a:rPr lang="ru-RU" dirty="0" smtClean="0"/>
              <a:t>»: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пропасть не  значит исчезнуть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бесследно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4" y="540327"/>
            <a:ext cx="3689517" cy="37545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033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Наши </a:t>
            </a:r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732" y="2491920"/>
            <a:ext cx="3849519" cy="25427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Мы хотим создать </a:t>
            </a:r>
            <a:r>
              <a:rPr lang="ru-RU" dirty="0" smtClean="0"/>
              <a:t>в городах и районах края поисково-спасательные отряды, которые бы не только </a:t>
            </a:r>
            <a:r>
              <a:rPr lang="ru-RU" dirty="0" smtClean="0"/>
              <a:t>занимались грамотным </a:t>
            </a:r>
            <a:r>
              <a:rPr lang="ru-RU" dirty="0" smtClean="0"/>
              <a:t>поиском без вести пропавших, но и проводили профилактику пропажи людей среди населения.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65" y="2327289"/>
            <a:ext cx="5270269" cy="3516284"/>
          </a:xfrm>
        </p:spPr>
      </p:pic>
    </p:spTree>
    <p:extLst>
      <p:ext uri="{BB962C8B-B14F-4D97-AF65-F5344CB8AC3E}">
        <p14:creationId xmlns:p14="http://schemas.microsoft.com/office/powerpoint/2010/main" val="38572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1382" y="2008908"/>
            <a:ext cx="5070764" cy="42533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Светлана Дмитриевна стала героиней новостей, потому что в один не очень прекрасный день начала забывать имя, фамилию, адрес. Ее нашли на улице прохожие, привели в приют – а потом уже волонтеры ДПСО «Лиза </a:t>
            </a:r>
            <a:r>
              <a:rPr lang="ru-RU" dirty="0" err="1" smtClean="0"/>
              <a:t>Алерт</a:t>
            </a:r>
            <a:r>
              <a:rPr lang="ru-RU" dirty="0" smtClean="0"/>
              <a:t> Красноярск» искали ее родных. Дочь нашли в Краснодаре. Девушка приехала за матерью, органы соцзащиты помогли женщине с документами. История закончилась воссоединением семьи. Такой поиск называется обратным – человек найден, остается найти его семью.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 два года </a:t>
            </a:r>
            <a:r>
              <a:rPr lang="ru-RU" dirty="0" smtClean="0"/>
              <a:t>«Лиза </a:t>
            </a:r>
            <a:r>
              <a:rPr lang="ru-RU" dirty="0" err="1" smtClean="0"/>
              <a:t>Алерт</a:t>
            </a:r>
            <a:r>
              <a:rPr lang="ru-RU" dirty="0" smtClean="0"/>
              <a:t> Красноярск</a:t>
            </a:r>
            <a:r>
              <a:rPr lang="ru-RU" dirty="0" smtClean="0"/>
              <a:t>» провел </a:t>
            </a:r>
            <a:r>
              <a:rPr lang="ru-RU" dirty="0" smtClean="0"/>
              <a:t>десять</a:t>
            </a:r>
            <a:r>
              <a:rPr lang="ru-RU" dirty="0" smtClean="0"/>
              <a:t> </a:t>
            </a:r>
            <a:r>
              <a:rPr lang="ru-RU" dirty="0" smtClean="0"/>
              <a:t>обратных </a:t>
            </a:r>
            <a:r>
              <a:rPr lang="ru-RU" dirty="0" smtClean="0"/>
              <a:t>поисков, </a:t>
            </a:r>
            <a:r>
              <a:rPr lang="ru-RU" dirty="0" smtClean="0"/>
              <a:t>во всех случаях родные </a:t>
            </a:r>
            <a:r>
              <a:rPr lang="ru-RU" dirty="0" smtClean="0"/>
              <a:t>найдены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53" y="1518680"/>
            <a:ext cx="3366029" cy="4873601"/>
          </a:xfrm>
        </p:spPr>
      </p:pic>
    </p:spTree>
    <p:extLst>
      <p:ext uri="{BB962C8B-B14F-4D97-AF65-F5344CB8AC3E}">
        <p14:creationId xmlns:p14="http://schemas.microsoft.com/office/powerpoint/2010/main" val="23744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6634" y="407344"/>
            <a:ext cx="7729728" cy="1188720"/>
          </a:xfrm>
        </p:spPr>
        <p:txBody>
          <a:bodyPr/>
          <a:lstStyle/>
          <a:p>
            <a:r>
              <a:rPr lang="ru-RU" dirty="0" smtClean="0"/>
              <a:t>ЛИЗА </a:t>
            </a:r>
            <a:r>
              <a:rPr lang="ru-RU" dirty="0" smtClean="0"/>
              <a:t>АЛЕРТ КРАСНОЯРСК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3441" y="1793966"/>
            <a:ext cx="5049446" cy="35803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«Лиза </a:t>
            </a:r>
            <a:r>
              <a:rPr lang="ru-RU" dirty="0" err="1" smtClean="0"/>
              <a:t>Алерт</a:t>
            </a:r>
            <a:r>
              <a:rPr lang="ru-RU" dirty="0" smtClean="0"/>
              <a:t> Красноярск</a:t>
            </a:r>
            <a:r>
              <a:rPr lang="ru-RU" dirty="0" smtClean="0"/>
              <a:t>» – региональное подразделение </a:t>
            </a:r>
            <a:r>
              <a:rPr lang="ru-RU" dirty="0" smtClean="0"/>
              <a:t>добровольческого поисково-спасательного </a:t>
            </a:r>
            <a:r>
              <a:rPr lang="ru-RU" dirty="0" smtClean="0"/>
              <a:t>отряда «Лиза АЛЕРТ», который работает по всей стране</a:t>
            </a:r>
            <a:r>
              <a:rPr lang="ru-RU" dirty="0" smtClean="0"/>
              <a:t>. Образован в июле 2017 года. Региональный представитель отряда Галина Филиппова.  </a:t>
            </a:r>
            <a:r>
              <a:rPr lang="ru-RU" dirty="0" smtClean="0"/>
              <a:t>Волонтеры «ЛА» ищут пропавших людей и проводят школы безопасности для малышей и взрослых. </a:t>
            </a:r>
            <a:r>
              <a:rPr lang="ru-RU" dirty="0" smtClean="0"/>
              <a:t>Добровольцы используют</a:t>
            </a:r>
            <a:r>
              <a:rPr lang="ru-RU" dirty="0" smtClean="0"/>
              <a:t> </a:t>
            </a:r>
            <a:r>
              <a:rPr lang="ru-RU" dirty="0" smtClean="0"/>
              <a:t>уникальные методики, которые разрабатывались в условиях реальных поисковых операций. Наши </a:t>
            </a:r>
            <a:r>
              <a:rPr lang="ru-RU" dirty="0" err="1" smtClean="0"/>
              <a:t>инфорги</a:t>
            </a:r>
            <a:r>
              <a:rPr lang="ru-RU" dirty="0" smtClean="0"/>
              <a:t> имеют психологическую подготовку, умеют вести сопровождение поисков в СМИ так, чтобы не навредить результату.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3" y="1900208"/>
            <a:ext cx="5878049" cy="39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445" y="173779"/>
            <a:ext cx="8436864" cy="118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Статистика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отряда «Лиза </a:t>
            </a:r>
            <a:r>
              <a:rPr lang="ru-RU" dirty="0" err="1" smtClean="0"/>
              <a:t>Алерт</a:t>
            </a:r>
            <a:r>
              <a:rPr lang="ru-RU" dirty="0"/>
              <a:t> </a:t>
            </a:r>
            <a:r>
              <a:rPr lang="ru-RU" dirty="0" smtClean="0"/>
              <a:t>Красноярск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0389" y="2267211"/>
            <a:ext cx="4463295" cy="38329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 smtClean="0"/>
              <a:t>июля </a:t>
            </a:r>
            <a:r>
              <a:rPr lang="ru-RU" dirty="0" smtClean="0"/>
              <a:t>2017 </a:t>
            </a:r>
            <a:r>
              <a:rPr lang="ru-RU" dirty="0" smtClean="0"/>
              <a:t>по июнь 2019 </a:t>
            </a:r>
            <a:r>
              <a:rPr lang="ru-RU" dirty="0" smtClean="0"/>
              <a:t>в Красноярском крае пропали </a:t>
            </a:r>
            <a:r>
              <a:rPr lang="ru-RU" dirty="0" smtClean="0"/>
              <a:t>28 детей: </a:t>
            </a:r>
            <a:r>
              <a:rPr lang="ru-RU" dirty="0" smtClean="0">
                <a:solidFill>
                  <a:srgbClr val="FF0000"/>
                </a:solidFill>
              </a:rPr>
              <a:t>26</a:t>
            </a:r>
            <a:r>
              <a:rPr lang="ru-RU" dirty="0" smtClean="0"/>
              <a:t> найдены живыми, двое погибли.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Отряд получил </a:t>
            </a:r>
            <a:r>
              <a:rPr lang="ru-RU" dirty="0" smtClean="0"/>
              <a:t>200 </a:t>
            </a:r>
            <a:r>
              <a:rPr lang="ru-RU" dirty="0" smtClean="0"/>
              <a:t>заявок </a:t>
            </a:r>
            <a:r>
              <a:rPr lang="ru-RU" dirty="0" smtClean="0"/>
              <a:t>по поиску взрослых: найдены живыми </a:t>
            </a:r>
            <a:r>
              <a:rPr lang="ru-RU" dirty="0" smtClean="0">
                <a:solidFill>
                  <a:srgbClr val="FF0000"/>
                </a:solidFill>
              </a:rPr>
              <a:t>106</a:t>
            </a:r>
            <a:r>
              <a:rPr lang="ru-RU" dirty="0" smtClean="0"/>
              <a:t> </a:t>
            </a:r>
            <a:r>
              <a:rPr lang="ru-RU" dirty="0" smtClean="0"/>
              <a:t>человек, погибшими – </a:t>
            </a:r>
            <a:r>
              <a:rPr lang="ru-RU" dirty="0" smtClean="0"/>
              <a:t>29. 18 </a:t>
            </a:r>
            <a:r>
              <a:rPr lang="ru-RU" dirty="0" smtClean="0"/>
              <a:t>человек числятся без вести пропавшими. Заявители отказались от заявки </a:t>
            </a:r>
            <a:r>
              <a:rPr lang="ru-RU" dirty="0" smtClean="0"/>
              <a:t>6 </a:t>
            </a:r>
            <a:r>
              <a:rPr lang="ru-RU" dirty="0" smtClean="0"/>
              <a:t>раза. Отказано отрядом в поисках </a:t>
            </a:r>
            <a:r>
              <a:rPr lang="ru-RU" dirty="0" smtClean="0"/>
              <a:t>22 раза </a:t>
            </a:r>
            <a:r>
              <a:rPr lang="ru-RU" dirty="0" smtClean="0"/>
              <a:t>(см. слайд 6). Еще 2 заявки переданы в поисковую службу программы «Жди меня</a:t>
            </a:r>
            <a:r>
              <a:rPr lang="ru-RU" dirty="0" smtClean="0"/>
              <a:t>». Два звонка оказались ложными.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36" y="1899876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3371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3" y="2925618"/>
            <a:ext cx="2834986" cy="3779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833" y="330463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Статистика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dirty="0" smtClean="0"/>
              <a:t>поисков </a:t>
            </a:r>
            <a:r>
              <a:rPr lang="ru-RU" dirty="0" smtClean="0"/>
              <a:t>Россия (</a:t>
            </a:r>
            <a:r>
              <a:rPr lang="ru-RU" dirty="0" smtClean="0"/>
              <a:t>2018 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1912" y="2347547"/>
            <a:ext cx="4271771" cy="3956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Всего заявок </a:t>
            </a:r>
            <a:r>
              <a:rPr lang="ru-RU" dirty="0" smtClean="0"/>
              <a:t>13996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Найдены, живы </a:t>
            </a:r>
            <a:r>
              <a:rPr lang="ru-RU" dirty="0" smtClean="0"/>
              <a:t>11027</a:t>
            </a:r>
            <a:endParaRPr lang="ru-RU" dirty="0" smtClean="0"/>
          </a:p>
          <a:p>
            <a:r>
              <a:rPr lang="ru-RU" dirty="0" smtClean="0"/>
              <a:t>Найдены, погибли </a:t>
            </a:r>
            <a:r>
              <a:rPr lang="ru-RU" dirty="0" smtClean="0"/>
              <a:t>1519</a:t>
            </a:r>
            <a:endParaRPr lang="ru-RU" dirty="0" smtClean="0"/>
          </a:p>
          <a:p>
            <a:r>
              <a:rPr lang="ru-RU" dirty="0" smtClean="0"/>
              <a:t>До сих пор не найдены </a:t>
            </a:r>
            <a:r>
              <a:rPr lang="ru-RU" dirty="0" smtClean="0"/>
              <a:t>966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1921518"/>
            <a:ext cx="3780443" cy="2522746"/>
          </a:xfrm>
        </p:spPr>
      </p:pic>
    </p:spTree>
    <p:extLst>
      <p:ext uri="{BB962C8B-B14F-4D97-AF65-F5344CB8AC3E}">
        <p14:creationId xmlns:p14="http://schemas.microsoft.com/office/powerpoint/2010/main" val="34574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281" y="271061"/>
            <a:ext cx="7729728" cy="1188720"/>
          </a:xfrm>
        </p:spPr>
        <p:txBody>
          <a:bodyPr/>
          <a:lstStyle/>
          <a:p>
            <a:r>
              <a:rPr lang="ru-RU" dirty="0" smtClean="0"/>
              <a:t>                 Кодекс </a:t>
            </a:r>
            <a:r>
              <a:rPr lang="ru-RU" dirty="0" smtClean="0"/>
              <a:t>чести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238" y="1807485"/>
            <a:ext cx="4770318" cy="43235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Волонтеры ПСО «Лиза </a:t>
            </a:r>
            <a:r>
              <a:rPr lang="ru-RU" dirty="0" err="1" smtClean="0"/>
              <a:t>Алерт</a:t>
            </a:r>
            <a:r>
              <a:rPr lang="ru-RU" dirty="0" smtClean="0"/>
              <a:t>-Красноярск» ищут бесплатно, не разглашают подробности поисковых операций, а </a:t>
            </a:r>
            <a:r>
              <a:rPr lang="ru-RU" dirty="0" smtClean="0"/>
              <a:t>также </a:t>
            </a:r>
            <a:r>
              <a:rPr lang="ru-RU" dirty="0" smtClean="0"/>
              <a:t>данные, которые касаются без вести пропавших или их родственников; мы не принимаем финансовых пожертвований и не собираем денег – у отряда нет счетов. Но мы </a:t>
            </a:r>
            <a:r>
              <a:rPr lang="ru-RU" dirty="0" smtClean="0"/>
              <a:t>будем </a:t>
            </a:r>
            <a:r>
              <a:rPr lang="ru-RU" dirty="0" smtClean="0"/>
              <a:t>рады и навигатору, и мотку скотча, и бутылке воды, которую принесут в штаб </a:t>
            </a:r>
            <a:r>
              <a:rPr lang="ru-RU" dirty="0" smtClean="0"/>
              <a:t>поиска.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97" y="1855517"/>
            <a:ext cx="5650249" cy="3765361"/>
          </a:xfrm>
        </p:spPr>
      </p:pic>
    </p:spTree>
    <p:extLst>
      <p:ext uri="{BB962C8B-B14F-4D97-AF65-F5344CB8AC3E}">
        <p14:creationId xmlns:p14="http://schemas.microsoft.com/office/powerpoint/2010/main" val="23966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590" y="176692"/>
            <a:ext cx="7729728" cy="1188720"/>
          </a:xfrm>
        </p:spPr>
        <p:txBody>
          <a:bodyPr/>
          <a:lstStyle/>
          <a:p>
            <a:r>
              <a:rPr lang="ru-RU" dirty="0" smtClean="0"/>
              <a:t>                      ПОИСКИ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9710" y="1929180"/>
            <a:ext cx="4434637" cy="42827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Мы не работаем с криминалом и должниками, мы ищем  пропавших. Как? </a:t>
            </a:r>
          </a:p>
          <a:p>
            <a:pPr marL="0" indent="0">
              <a:buNone/>
            </a:pPr>
            <a:r>
              <a:rPr lang="ru-RU" dirty="0" smtClean="0"/>
              <a:t>Девять </a:t>
            </a:r>
            <a:r>
              <a:rPr lang="ru-RU" dirty="0" smtClean="0"/>
              <a:t>лет отряд «Лиза </a:t>
            </a:r>
            <a:r>
              <a:rPr lang="ru-RU" dirty="0" err="1" smtClean="0"/>
              <a:t>Алерт</a:t>
            </a:r>
            <a:r>
              <a:rPr lang="ru-RU" dirty="0" smtClean="0"/>
              <a:t>» </a:t>
            </a:r>
            <a:r>
              <a:rPr lang="ru-RU" dirty="0" smtClean="0"/>
              <a:t>изучает и систематизирует </a:t>
            </a:r>
            <a:r>
              <a:rPr lang="ru-RU" dirty="0" smtClean="0"/>
              <a:t>опыт своих подразделений из разных </a:t>
            </a:r>
            <a:r>
              <a:rPr lang="ru-RU" dirty="0" smtClean="0"/>
              <a:t>регионов. Мы умеем делать точные карты местности, находить мельчайшие следы «</a:t>
            </a:r>
            <a:r>
              <a:rPr lang="ru-RU" dirty="0" err="1" smtClean="0"/>
              <a:t>потеряшки</a:t>
            </a:r>
            <a:r>
              <a:rPr lang="ru-RU" dirty="0" smtClean="0"/>
              <a:t>» в городе и в лесу, мы можем вывести заблудившегося из </a:t>
            </a:r>
            <a:r>
              <a:rPr lang="ru-RU" dirty="0" smtClean="0"/>
              <a:t>леса </a:t>
            </a:r>
            <a:r>
              <a:rPr lang="ru-RU" dirty="0" smtClean="0"/>
              <a:t>по телефону.</a:t>
            </a:r>
          </a:p>
          <a:p>
            <a:pPr marL="0" indent="0">
              <a:buNone/>
            </a:pPr>
            <a:r>
              <a:rPr lang="ru-RU" dirty="0"/>
              <a:t>Мы работаем только по </a:t>
            </a:r>
            <a:r>
              <a:rPr lang="ru-RU" dirty="0" smtClean="0"/>
              <a:t>заявлениям в полицию. </a:t>
            </a:r>
            <a:r>
              <a:rPr lang="ru-RU" dirty="0"/>
              <a:t>Заявки приходят на горячую линию ПСО «Лиза АЛЕРТ» по номеру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8 800 700 54 52 </a:t>
            </a:r>
            <a:r>
              <a:rPr lang="ru-RU" dirty="0"/>
              <a:t>или их оставляют на сайте </a:t>
            </a:r>
            <a:r>
              <a:rPr lang="en-US" b="1" dirty="0">
                <a:solidFill>
                  <a:srgbClr val="FF0000"/>
                </a:solidFill>
              </a:rPr>
              <a:t>lizaalert.org</a:t>
            </a:r>
            <a:r>
              <a:rPr lang="ru-RU" dirty="0"/>
              <a:t>, а также мы работаем с заявлениями от полиции, следственного комитета и </a:t>
            </a:r>
            <a:r>
              <a:rPr lang="ru-RU" dirty="0" smtClean="0"/>
              <a:t>МЧС</a:t>
            </a:r>
            <a:r>
              <a:rPr lang="ru-RU" dirty="0"/>
              <a:t> </a:t>
            </a:r>
            <a:r>
              <a:rPr lang="ru-RU" dirty="0" smtClean="0"/>
              <a:t>по соглашениям о сотрудничестве.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11" y="1573296"/>
            <a:ext cx="3255818" cy="24384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69" y="2137849"/>
            <a:ext cx="4052031" cy="3278014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2" y="4373787"/>
            <a:ext cx="3705161" cy="20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633" y="313528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ПРОФИЛАКТИКА </a:t>
            </a:r>
            <a:br>
              <a:rPr lang="ru-RU" dirty="0" smtClean="0"/>
            </a:br>
            <a:r>
              <a:rPr lang="ru-RU" dirty="0" smtClean="0"/>
              <a:t>             ПРОПАЖИ </a:t>
            </a:r>
            <a:r>
              <a:rPr lang="ru-RU" dirty="0" smtClean="0"/>
              <a:t>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509" y="1845849"/>
            <a:ext cx="4689902" cy="43993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Школа безопасности «Лиза АЛЕРТ»: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Обучаем детей безопасному поведению в игровой форме. </a:t>
            </a:r>
            <a:r>
              <a:rPr lang="ru-RU" dirty="0" smtClean="0"/>
              <a:t>В этом году волонтеры провели восемь школ и  организовали площадки на двух городских фестивалях.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Мы объясняем взрослым, </a:t>
            </a:r>
            <a:r>
              <a:rPr lang="ru-RU" dirty="0"/>
              <a:t>как обезопасить не только ребенка, но и пожилого человека или человека с тяжелой болезнью. Мы рассказываем, как не потеряться в лесу, что взять с собой за грибами, чтобы обязательно дождаться помощи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Профилактика </a:t>
            </a:r>
            <a:r>
              <a:rPr lang="ru-RU" dirty="0"/>
              <a:t>для нас очень важна: объяснить людям, как не потеряться, гораздо легче, чем потом их искать.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5" y="1530639"/>
            <a:ext cx="4580797" cy="2576697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71" y="4245882"/>
            <a:ext cx="4824130" cy="26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МЫ </a:t>
            </a:r>
            <a:r>
              <a:rPr lang="ru-RU" dirty="0" smtClean="0"/>
              <a:t>УЧИМСЯ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054" y="1829354"/>
            <a:ext cx="5384800" cy="4623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Чтобы </a:t>
            </a:r>
            <a:r>
              <a:rPr lang="ru-RU" dirty="0" smtClean="0"/>
              <a:t>искать эффективно, необходимо постоянно совершенствовать методику. Поэтому зима для «ЛА» - время активной учебы. Мы занимаемся картографией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радиосвязью, отрабатываем навыки помощи</a:t>
            </a:r>
            <a:r>
              <a:rPr lang="ru-RU" dirty="0" smtClean="0"/>
              <a:t>. </a:t>
            </a:r>
            <a:r>
              <a:rPr lang="ru-RU" dirty="0" smtClean="0"/>
              <a:t>Весной выезжаем на полевые учения и </a:t>
            </a:r>
            <a:r>
              <a:rPr lang="ru-RU" dirty="0" smtClean="0"/>
              <a:t>лесные сборы для опытных бойцов и наших новобранцев в </a:t>
            </a:r>
            <a:r>
              <a:rPr lang="ru-RU" dirty="0" smtClean="0"/>
              <a:t>СФО </a:t>
            </a:r>
            <a:r>
              <a:rPr lang="ru-RU" dirty="0" smtClean="0"/>
              <a:t>или </a:t>
            </a:r>
            <a:r>
              <a:rPr lang="ru-RU" dirty="0" err="1" smtClean="0"/>
              <a:t>всеотрядные</a:t>
            </a:r>
            <a:r>
              <a:rPr lang="ru-RU" dirty="0" smtClean="0"/>
              <a:t>, в Москве</a:t>
            </a:r>
            <a:r>
              <a:rPr lang="ru-RU" dirty="0" smtClean="0"/>
              <a:t>. В мае 2019 кие региональные учения прошли в Красноярске, мы отрабатывали взаимодействие со спасателями и правоохранительными органами.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88" y="3949639"/>
            <a:ext cx="4197927" cy="279752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65" y="1704109"/>
            <a:ext cx="3972391" cy="2982400"/>
          </a:xfrm>
        </p:spPr>
      </p:pic>
    </p:spTree>
    <p:extLst>
      <p:ext uri="{BB962C8B-B14F-4D97-AF65-F5344CB8AC3E}">
        <p14:creationId xmlns:p14="http://schemas.microsoft.com/office/powerpoint/2010/main" val="4153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487</TotalTime>
  <Words>666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 Добровольческий  поисково-спасательный отряд «ЛИЗА АЛЕРТ Красноярск»:    пропасть не  значит исчезнуть  бесследно </vt:lpstr>
      <vt:lpstr>Презентация PowerPoint</vt:lpstr>
      <vt:lpstr>ЛИЗА АЛЕРТ КРАСНОЯРСК</vt:lpstr>
      <vt:lpstr>                        Статистика  отряда «Лиза Алерт Красноярск»</vt:lpstr>
      <vt:lpstr>                                     Статистика                           поисков Россия (2018 )</vt:lpstr>
      <vt:lpstr>                 Кодекс чести</vt:lpstr>
      <vt:lpstr>                      ПОИСКИ</vt:lpstr>
      <vt:lpstr>             ПРОФИЛАКТИКА               ПРОПАЖИ ЛЮДЕЙ</vt:lpstr>
      <vt:lpstr>                                МЫ УЧИМСЯ</vt:lpstr>
      <vt:lpstr>                             Наши 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Найден. Жив</dc:title>
  <dc:creator>Сонёчек</dc:creator>
  <cp:lastModifiedBy>Клавдия</cp:lastModifiedBy>
  <cp:revision>40</cp:revision>
  <dcterms:created xsi:type="dcterms:W3CDTF">2018-08-11T12:36:27Z</dcterms:created>
  <dcterms:modified xsi:type="dcterms:W3CDTF">2019-06-13T11:53:10Z</dcterms:modified>
</cp:coreProperties>
</file>