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“LOGOS”</a:t>
            </a:r>
            <a:endParaRPr lang="ru-RU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Всё начинается с Тебя!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481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Выступления делегаций (краеведение; проект "</a:t>
            </a:r>
            <a:r>
              <a:rPr lang="ru-RU" dirty="0" err="1"/>
              <a:t>Родиновед</a:t>
            </a:r>
            <a:r>
              <a:rPr lang="ru-RU" dirty="0"/>
              <a:t>")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81250"/>
            <a:ext cx="4038600" cy="276386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661549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ЛОГОТИП ММО </a:t>
            </a:r>
            <a:r>
              <a:rPr lang="en-US" dirty="0" smtClean="0"/>
              <a:t>“LOGOS"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-963488"/>
            <a:ext cx="6408712" cy="9069137"/>
          </a:xfrm>
        </p:spPr>
      </p:pic>
    </p:spTree>
    <p:extLst>
      <p:ext uri="{BB962C8B-B14F-4D97-AF65-F5344CB8AC3E}">
        <p14:creationId xmlns:p14="http://schemas.microsoft.com/office/powerpoint/2010/main" val="2508844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Логотип для Логоса\ZcYPAPpe2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0583"/>
            <a:ext cx="9756576" cy="482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005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«Пасхальная Ленточка»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671265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Поздравление ветеранов ВОВ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53792"/>
            <a:ext cx="4038600" cy="261877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4281007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Презентация логос\Z1TWdZGww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672" y="-1107504"/>
            <a:ext cx="10620672" cy="796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20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00" b="0" dirty="0" smtClean="0"/>
              <a:t>С руководителем </a:t>
            </a:r>
            <a:r>
              <a:rPr lang="ru-RU" sz="1600" b="0" dirty="0"/>
              <a:t>Отдела по делам молодёжи Челябинской </a:t>
            </a:r>
            <a:r>
              <a:rPr lang="ru-RU" sz="1600" b="0" dirty="0" smtClean="0"/>
              <a:t>епархии </a:t>
            </a:r>
            <a:r>
              <a:rPr lang="ru-RU" sz="1600" b="0" dirty="0" err="1" smtClean="0"/>
              <a:t>протоирееем</a:t>
            </a:r>
            <a:r>
              <a:rPr lang="ru-RU" sz="1600" b="0" dirty="0" smtClean="0"/>
              <a:t> Ярославом Ивановым</a:t>
            </a:r>
            <a:endParaRPr lang="ru-RU" sz="16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" r="56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14309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733256"/>
            <a:ext cx="6696744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/>
              <a:t>С Артёмом Альбертовичем </a:t>
            </a:r>
            <a:r>
              <a:rPr lang="ru-RU" b="0" dirty="0" err="1" smtClean="0"/>
              <a:t>Анисиным</a:t>
            </a:r>
            <a:r>
              <a:rPr lang="ru-RU" b="0" dirty="0" smtClean="0"/>
              <a:t>, </a:t>
            </a:r>
            <a:r>
              <a:rPr lang="ru-RU" b="0" dirty="0"/>
              <a:t> </a:t>
            </a:r>
            <a:r>
              <a:rPr lang="ru-RU" b="0" dirty="0" smtClean="0"/>
              <a:t>председателем </a:t>
            </a:r>
            <a:r>
              <a:rPr lang="ru-RU" b="0" dirty="0"/>
              <a:t>Общественной молодежной палаты при Законодательном Собрании Челябинской области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0" b="14720"/>
          <a:stretch>
            <a:fillRect/>
          </a:stretch>
        </p:blipFill>
        <p:spPr>
          <a:xfrm>
            <a:off x="1835150" y="476250"/>
            <a:ext cx="5443538" cy="5121275"/>
          </a:xfrm>
        </p:spPr>
      </p:pic>
    </p:spTree>
    <p:extLst>
      <p:ext uri="{BB962C8B-B14F-4D97-AF65-F5344CB8AC3E}">
        <p14:creationId xmlns:p14="http://schemas.microsoft.com/office/powerpoint/2010/main" val="1665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157192"/>
            <a:ext cx="5558408" cy="432048"/>
          </a:xfrm>
        </p:spPr>
        <p:txBody>
          <a:bodyPr/>
          <a:lstStyle/>
          <a:p>
            <a:r>
              <a:rPr lang="ru-RU" dirty="0" smtClean="0"/>
              <a:t>На </a:t>
            </a:r>
            <a:r>
              <a:rPr lang="en-US" dirty="0" smtClean="0"/>
              <a:t>I-</a:t>
            </a:r>
            <a:r>
              <a:rPr lang="ru-RU" dirty="0" smtClean="0"/>
              <a:t>м Съезде православной молодежи </a:t>
            </a:r>
            <a:r>
              <a:rPr lang="ru-RU" dirty="0" err="1" smtClean="0"/>
              <a:t>УрФО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4" r="7014"/>
          <a:stretch>
            <a:fillRect/>
          </a:stretch>
        </p:blipFill>
        <p:spPr>
          <a:xfrm>
            <a:off x="1692275" y="90805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42152123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53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“LOGOS”</vt:lpstr>
      <vt:lpstr>ЛОГОТИП ММО “LOGOS"</vt:lpstr>
      <vt:lpstr>Презентация PowerPoint</vt:lpstr>
      <vt:lpstr>Акция «Пасхальная Ленточка»</vt:lpstr>
      <vt:lpstr>Поздравление ветеранов ВОВ</vt:lpstr>
      <vt:lpstr>Презентация PowerPoint</vt:lpstr>
      <vt:lpstr>С руководителем Отдела по делам молодёжи Челябинской епархии протоирееем Ярославом Ивановым</vt:lpstr>
      <vt:lpstr>С Артёмом Альбертовичем Анисиным,  председателем Общественной молодежной палаты при Законодательном Собрании Челябинской области</vt:lpstr>
      <vt:lpstr>На I-м Съезде православной молодежи УрФО</vt:lpstr>
      <vt:lpstr>Выступления делегаций (краеведение; проект "Родиновед")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“LOGOS”</dc:title>
  <dc:creator>User</dc:creator>
  <cp:lastModifiedBy>User</cp:lastModifiedBy>
  <cp:revision>5</cp:revision>
  <dcterms:created xsi:type="dcterms:W3CDTF">2018-05-31T13:09:39Z</dcterms:created>
  <dcterms:modified xsi:type="dcterms:W3CDTF">2018-05-31T14:01:38Z</dcterms:modified>
</cp:coreProperties>
</file>