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3" r:id="rId5"/>
    <p:sldId id="267" r:id="rId6"/>
    <p:sldId id="271" r:id="rId7"/>
    <p:sldId id="272" r:id="rId8"/>
    <p:sldId id="262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9B7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img-fotki.yandex.ru/get/6721/218307002.12/0_e8220_3fbafc9f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896">
            <a:off x="353153" y="465113"/>
            <a:ext cx="2843808" cy="23736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6334780"/>
            <a:ext cx="2702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B050"/>
                  </a:solidFill>
                </a:ln>
                <a:solidFill>
                  <a:srgbClr val="00FF00"/>
                </a:solidFill>
              </a:rPr>
              <a:t>г.</a:t>
            </a:r>
            <a:r>
              <a:rPr lang="ru-RU" sz="28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FF00"/>
                </a:solidFill>
              </a:rPr>
              <a:t> Заводоуковск </a:t>
            </a:r>
            <a:endParaRPr lang="ru-RU" sz="2800" b="1" cap="none" spc="0" dirty="0">
              <a:ln w="11430">
                <a:solidFill>
                  <a:srgbClr val="00B050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7" name="Picture 2" descr="C:\Users\учиник\Desktop\ПЯТНИЦЫ\ОСТАНОВКИ\RVM-ZHykE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2780928"/>
            <a:ext cx="518457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учиник\Desktop\ПЯТНИЦЫ\ОСТАНОВКИ\q3I1xk3yS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64088" y="4298932"/>
            <a:ext cx="3456384" cy="226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C:\Users\учиник\Desktop\ПЯТНИЦЫ\ОСТАНОВКИ\PiAtSoACF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0106" y="526564"/>
            <a:ext cx="5072374" cy="391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 rot="21287291">
            <a:off x="-43941" y="895609"/>
            <a:ext cx="8893042" cy="45150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>
                <a:gd name="adj" fmla="val 4510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«</a:t>
            </a:r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</a:t>
            </a:r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сделаем </a:t>
            </a:r>
          </a:p>
          <a:p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город </a:t>
            </a:r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красивым!»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8640960" cy="6206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>
                <a:gd name="adj" fmla="val 672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33F9B7"/>
                  </a:glow>
                </a:effectLst>
                <a:latin typeface="Gabriola" pitchFamily="82" charset="0"/>
              </a:rPr>
              <a:t>Социально-профилактический проект </a:t>
            </a:r>
          </a:p>
        </p:txBody>
      </p:sp>
    </p:spTree>
    <p:extLst>
      <p:ext uri="{BB962C8B-B14F-4D97-AF65-F5344CB8AC3E}">
        <p14:creationId xmlns:p14="http://schemas.microsoft.com/office/powerpoint/2010/main" xmlns="" val="252919035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005064"/>
            <a:ext cx="8712968" cy="237626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7811"/>
              </a:avLst>
            </a:prstTxWarp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400" b="1" dirty="0" smtClean="0">
                <a:ln w="10541" cmpd="sng">
                  <a:solidFill>
                    <a:srgbClr val="33F9B7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Мы – вместе!  Мы – сила!</a:t>
            </a:r>
          </a:p>
          <a:p>
            <a:pPr algn="ctr">
              <a:lnSpc>
                <a:spcPts val="3600"/>
              </a:lnSpc>
            </a:pPr>
            <a:r>
              <a:rPr lang="ru-RU" sz="4400" b="1" dirty="0" smtClean="0">
                <a:ln w="10541" cmpd="sng">
                  <a:solidFill>
                    <a:srgbClr val="33F9B7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Мы сделаем город красивым!</a:t>
            </a:r>
            <a:endParaRPr lang="ru-RU" sz="4400" b="1" dirty="0">
              <a:ln w="10541" cmpd="sng">
                <a:solidFill>
                  <a:srgbClr val="33F9B7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Users\учиник\Desktop\ПЯТНИЦЫ\ОСТАНОВКИ\RVM-ZHykE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6590">
            <a:off x="105961" y="467951"/>
            <a:ext cx="4385063" cy="328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учиник\Desktop\ПЯТНИЦЫ\ОСТАНОВКИ\q3I1xk3ySu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7952">
            <a:off x="4750081" y="532759"/>
            <a:ext cx="4231773" cy="323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70670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2565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603" y="273650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	</a:t>
            </a:r>
          </a:p>
        </p:txBody>
      </p:sp>
      <p:pic>
        <p:nvPicPr>
          <p:cNvPr id="3074" name="Picture 2" descr="C:\Users\учиник\Desktop\Лидер -проекты\IMG_2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30857" t="26228" b="10213"/>
          <a:stretch>
            <a:fillRect/>
          </a:stretch>
        </p:blipFill>
        <p:spPr bwMode="auto">
          <a:xfrm>
            <a:off x="6300192" y="1916832"/>
            <a:ext cx="2056292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учиник\Desktop\Лидер -проекты\WAYnjY0Bfq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flipH="1">
            <a:off x="-3" y="1901869"/>
            <a:ext cx="5580114" cy="495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учиник\Desktop\Лидер -проекты\IMG_203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4507" b="16155"/>
          <a:stretch>
            <a:fillRect/>
          </a:stretch>
        </p:blipFill>
        <p:spPr bwMode="auto">
          <a:xfrm>
            <a:off x="5749256" y="4361114"/>
            <a:ext cx="3394744" cy="249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6140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Часто остановки – 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только место ожидания транспорта, 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но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место скопления мусора…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9498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учиник\Desktop\ПЯТНИЦЫ\ОСТАНОВКИ\PiAtSoACF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176797" cy="538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3" y="2924944"/>
            <a:ext cx="8796312" cy="37444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>
                <a:gd name="adj" fmla="val 16752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Остановки – часть города,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город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– это дом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котором мы живем!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Мы сделаем город красивым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6901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77072"/>
            <a:ext cx="385233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нам 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силам!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0"/>
            <a:ext cx="46434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Очистим остановки вместе ! </a:t>
            </a:r>
          </a:p>
        </p:txBody>
      </p:sp>
      <p:pic>
        <p:nvPicPr>
          <p:cNvPr id="5121" name="Picture 1" descr="C:\Users\учиник\Desktop\ПЯТНИЦЫ\ОСТАНОВКИ\RpKlQm4T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191029" cy="3143272"/>
          </a:xfrm>
          <a:prstGeom prst="rect">
            <a:avLst/>
          </a:prstGeom>
          <a:noFill/>
        </p:spPr>
      </p:pic>
      <p:pic>
        <p:nvPicPr>
          <p:cNvPr id="6" name="Рисунок 5" descr="C:\Users\учиник\Desktop\Лидер -проекты\P1860692.JPG"/>
          <p:cNvPicPr/>
          <p:nvPr/>
        </p:nvPicPr>
        <p:blipFill>
          <a:blip r:embed="rId3" cstate="print"/>
          <a:srcRect r="2986"/>
          <a:stretch>
            <a:fillRect/>
          </a:stretch>
        </p:blipFill>
        <p:spPr bwMode="auto">
          <a:xfrm>
            <a:off x="3857620" y="2428868"/>
            <a:ext cx="528638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382012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 l="1010" t="32519"/>
          <a:stretch>
            <a:fillRect/>
          </a:stretch>
        </p:blipFill>
        <p:spPr bwMode="auto">
          <a:xfrm>
            <a:off x="251520" y="1844824"/>
            <a:ext cx="47525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Проект «Мы сделаем город красивым!»,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1 этап: оформление остановок      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  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у ТЦ «Элита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»,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октябрь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2015г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6"/>
          <p:cNvPicPr>
            <a:picLocks/>
          </p:cNvPicPr>
          <p:nvPr/>
        </p:nvPicPr>
        <p:blipFill>
          <a:blip r:embed="rId2" cstate="print"/>
          <a:srcRect l="1010" b="67480"/>
          <a:stretch>
            <a:fillRect/>
          </a:stretch>
        </p:blipFill>
        <p:spPr bwMode="auto">
          <a:xfrm>
            <a:off x="251520" y="4797152"/>
            <a:ext cx="47525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10000"/>
          </a:blip>
          <a:srcRect l="12601" r="32724"/>
          <a:stretch>
            <a:fillRect/>
          </a:stretch>
        </p:blipFill>
        <p:spPr bwMode="auto">
          <a:xfrm>
            <a:off x="5076056" y="1700808"/>
            <a:ext cx="406794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23606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p.userapi.com/c840128/v840128803/5ead3/zHVgkc9AcSU.jpg"/>
          <p:cNvPicPr>
            <a:picLocks noChangeAspect="1" noChangeArrowheads="1"/>
          </p:cNvPicPr>
          <p:nvPr/>
        </p:nvPicPr>
        <p:blipFill>
          <a:blip r:embed="rId2" cstate="print"/>
          <a:srcRect l="25449" t="10377" r="33147" b="15318"/>
          <a:stretch>
            <a:fillRect/>
          </a:stretch>
        </p:blipFill>
        <p:spPr bwMode="auto">
          <a:xfrm>
            <a:off x="0" y="1772816"/>
            <a:ext cx="4716016" cy="486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Проект «Мы сделаем город красивым!»,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2 этап: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оформление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остановок 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ahoma"/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у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МАОУ «СОШ №4» октябрь 2017г.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https://pp.userapi.com/c840221/v840221786/5da45/OPyRXSyGsaQ.jpg"/>
          <p:cNvPicPr>
            <a:picLocks noChangeAspect="1" noChangeArrowheads="1"/>
          </p:cNvPicPr>
          <p:nvPr/>
        </p:nvPicPr>
        <p:blipFill>
          <a:blip r:embed="rId3" cstate="print"/>
          <a:srcRect l="30205" t="18126" r="37062" b="12740"/>
          <a:stretch>
            <a:fillRect/>
          </a:stretch>
        </p:blipFill>
        <p:spPr bwMode="auto">
          <a:xfrm>
            <a:off x="4716016" y="1700807"/>
            <a:ext cx="4427984" cy="490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p.userapi.com/c841626/v841626803/4faba/6ZX5dhhY1B4.jpg"/>
          <p:cNvPicPr>
            <a:picLocks noChangeAspect="1" noChangeArrowheads="1"/>
          </p:cNvPicPr>
          <p:nvPr/>
        </p:nvPicPr>
        <p:blipFill>
          <a:blip r:embed="rId2" cstate="print"/>
          <a:srcRect l="25091" t="5277" r="32748" b="14330"/>
          <a:stretch>
            <a:fillRect/>
          </a:stretch>
        </p:blipFill>
        <p:spPr bwMode="auto">
          <a:xfrm>
            <a:off x="467544" y="1556792"/>
            <a:ext cx="4499992" cy="48265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ahoma"/>
              </a:rPr>
              <a:t>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C:\Users\учиник\Desktop\ПЯТНИЦЫ\ОСТАНОВКИ\z0uolpAan4Q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r="7296"/>
          <a:stretch>
            <a:fillRect/>
          </a:stretch>
        </p:blipFill>
        <p:spPr bwMode="auto">
          <a:xfrm>
            <a:off x="5757920" y="1268760"/>
            <a:ext cx="2663027" cy="5373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/>
              </a:rPr>
              <a:t>Нас показывают, о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/>
              </a:rPr>
              <a:t>нас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/>
              </a:rPr>
              <a:t>пишут,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/>
              </a:rPr>
              <a:t>о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/>
              </a:rPr>
              <a:t> нашем добром деле знают!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учиник\Desktop\Лидер -проекты\P1860702.JPG"/>
          <p:cNvPicPr/>
          <p:nvPr/>
        </p:nvPicPr>
        <p:blipFill>
          <a:blip r:embed="rId2" cstate="print"/>
          <a:srcRect l="6527" t="9705" r="5901"/>
          <a:stretch>
            <a:fillRect/>
          </a:stretch>
        </p:blipFill>
        <p:spPr bwMode="auto">
          <a:xfrm>
            <a:off x="683568" y="260648"/>
            <a:ext cx="3638778" cy="4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4857760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Делать город лучше –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наше общее дело!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5" name="Picture 1" descr="C:\Users\учиник\Desktop\ПЯТНИЦЫ\ОСТАНОВКИ\4x12Emq5d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494736" cy="4659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0423474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78" r="43898" b="23106"/>
          <a:stretch>
            <a:fillRect/>
          </a:stretch>
        </p:blipFill>
        <p:spPr>
          <a:xfrm>
            <a:off x="3203849" y="1628800"/>
            <a:ext cx="290682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6315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Партнёры проекта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971600" y="5229200"/>
            <a:ext cx="3024336" cy="1440160"/>
          </a:xfrm>
          <a:prstGeom prst="flowChartPreparati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Администрация </a:t>
            </a:r>
            <a:r>
              <a:rPr lang="ru-RU" sz="16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Заводоуковского</a:t>
            </a:r>
            <a:r>
              <a:rPr lang="ru-RU" sz="16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Городского округа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1412776"/>
            <a:ext cx="2032443" cy="13681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Газета «</a:t>
            </a:r>
            <a:r>
              <a:rPr lang="ru-RU" b="1" dirty="0" err="1" smtClean="0"/>
              <a:t>Заводоуковские</a:t>
            </a:r>
            <a:r>
              <a:rPr lang="ru-RU" b="1" dirty="0" smtClean="0"/>
              <a:t> вести»</a:t>
            </a:r>
            <a:endParaRPr lang="ru-RU" b="1" dirty="0"/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179512" y="3071810"/>
            <a:ext cx="2677976" cy="200026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Группа ВК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«РДШ МАОУ </a:t>
            </a:r>
            <a:r>
              <a:rPr lang="ru-RU" b="1" dirty="0" smtClean="0">
                <a:solidFill>
                  <a:srgbClr val="FF0000"/>
                </a:solidFill>
              </a:rPr>
              <a:t>«СОШ №4»»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3212976"/>
            <a:ext cx="2214578" cy="158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Телекомпания «</a:t>
            </a:r>
            <a:r>
              <a:rPr lang="ru-RU" b="1" dirty="0" err="1" smtClean="0"/>
              <a:t>Заводоуковское</a:t>
            </a:r>
            <a:r>
              <a:rPr lang="ru-RU" b="1" dirty="0" smtClean="0"/>
              <a:t> время»</a:t>
            </a:r>
            <a:endParaRPr lang="ru-RU" b="1" dirty="0"/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467544" y="1412776"/>
            <a:ext cx="2342064" cy="138354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МАОУ «СОШ №4»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5357826"/>
            <a:ext cx="29591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Радио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Заводоуковский</a:t>
            </a:r>
            <a:r>
              <a:rPr lang="ru-RU" b="1" dirty="0" smtClean="0"/>
              <a:t> вестник»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7862771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179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admin</cp:lastModifiedBy>
  <cp:revision>74</cp:revision>
  <dcterms:created xsi:type="dcterms:W3CDTF">2016-03-31T07:32:45Z</dcterms:created>
  <dcterms:modified xsi:type="dcterms:W3CDTF">2018-03-13T18:56:25Z</dcterms:modified>
</cp:coreProperties>
</file>