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8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1C7CEB-2DCF-42A3-B304-B9E832468A5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FC6C30-7A4D-4855-A6A4-3E1F119FC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veromorsk.bezformata.ru/word/aviatori/16800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7583" y="4958761"/>
            <a:ext cx="7516013" cy="1242747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Создатель проекта: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Руджянскене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Кристина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МОО «Городская волонтерская группа»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Североморск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09" y="2159275"/>
            <a:ext cx="9567135" cy="1793167"/>
          </a:xfrm>
        </p:spPr>
        <p:txBody>
          <a:bodyPr/>
          <a:lstStyle/>
          <a:p>
            <a:r>
              <a:rPr lang="ru-RU" dirty="0" smtClean="0"/>
              <a:t>Маршруты города Североморска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1" y="537527"/>
            <a:ext cx="7716659" cy="5784505"/>
          </a:xfrm>
        </p:spPr>
      </p:pic>
    </p:spTree>
    <p:extLst>
      <p:ext uri="{BB962C8B-B14F-4D97-AF65-F5344CB8AC3E}">
        <p14:creationId xmlns:p14="http://schemas.microsoft.com/office/powerpoint/2010/main" val="1439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26367" r="28624" b="6250"/>
          <a:stretch>
            <a:fillRect/>
          </a:stretch>
        </p:blipFill>
        <p:spPr bwMode="auto">
          <a:xfrm>
            <a:off x="0" y="0"/>
            <a:ext cx="9863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3192" y="3091187"/>
            <a:ext cx="2230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Маршрут № 1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«Североморск-православный»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ÑÑÐ°Ð¼ Ð°Ð½Ð´ÑÐµÑ Ð¿ÐµÑÐ²Ð¾Ð·Ð²Ð°Ð½Ð½Ð¾Ð³Ð¾ ÑÐµÐ²ÐµÑÐ¾Ð¼Ð¾ÑÑ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90" y="3296993"/>
            <a:ext cx="925130" cy="925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´ÑÑÐ¾Ð²Ð½Ð¾-Ð¿ÑÐ¾ÑÐ²ÐµÑÐ¸ÑÐµÐ»ÑÑÐºÐ¸Ð¹ ÑÐµÐ½ÑÑ ÑÐµÐ²ÐµÑÐ¾Ð¼Ð¾ÑÑ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196">
            <a:off x="1523617" y="2977832"/>
            <a:ext cx="1328937" cy="75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Ð°ÑÐ¾Ð²Ð½Ñ Ð½Ð° ÐºÐ»Ð°Ð´Ð±Ð¸ÑÐµ Ð¼ÐµÐ¼Ð¾ÑÐ¸Ð°Ð»ÑÐ½Ð¾Ð¼ ÑÐµÐ²ÐµÑÐ¾Ð¼Ð¾ÑÑÐ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4724" r="21327"/>
          <a:stretch/>
        </p:blipFill>
        <p:spPr bwMode="auto">
          <a:xfrm>
            <a:off x="5766273" y="5061397"/>
            <a:ext cx="789073" cy="1634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237927" y="734096"/>
            <a:ext cx="888642" cy="256289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Семиугольник 7"/>
          <p:cNvSpPr/>
          <p:nvPr/>
        </p:nvSpPr>
        <p:spPr>
          <a:xfrm>
            <a:off x="6755986" y="3250352"/>
            <a:ext cx="682606" cy="509205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емиугольник 12"/>
          <p:cNvSpPr/>
          <p:nvPr/>
        </p:nvSpPr>
        <p:spPr>
          <a:xfrm>
            <a:off x="6247860" y="6239859"/>
            <a:ext cx="682606" cy="509205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482317" y="3712916"/>
            <a:ext cx="888642" cy="256289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774819" y="3712916"/>
            <a:ext cx="3087569" cy="2781545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Семиугольник 18"/>
          <p:cNvSpPr/>
          <p:nvPr/>
        </p:nvSpPr>
        <p:spPr>
          <a:xfrm>
            <a:off x="2092213" y="3546912"/>
            <a:ext cx="682606" cy="509205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029958" y="2270431"/>
            <a:ext cx="158127" cy="76436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Семиугольник 22"/>
          <p:cNvSpPr/>
          <p:nvPr/>
        </p:nvSpPr>
        <p:spPr>
          <a:xfrm>
            <a:off x="1507805" y="1421857"/>
            <a:ext cx="682606" cy="509205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26367" r="28624" b="6250"/>
          <a:stretch>
            <a:fillRect/>
          </a:stretch>
        </p:blipFill>
        <p:spPr bwMode="auto">
          <a:xfrm>
            <a:off x="-134910" y="0"/>
            <a:ext cx="9863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8282" y="2693612"/>
            <a:ext cx="2230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Маршрут № 2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«Североморск – военно-исторический центр»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5647146" y="342260"/>
            <a:ext cx="682606" cy="509205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емиугольник 12"/>
          <p:cNvSpPr/>
          <p:nvPr/>
        </p:nvSpPr>
        <p:spPr>
          <a:xfrm>
            <a:off x="6762181" y="596862"/>
            <a:ext cx="682606" cy="509205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Семиугольник 18"/>
          <p:cNvSpPr/>
          <p:nvPr/>
        </p:nvSpPr>
        <p:spPr>
          <a:xfrm>
            <a:off x="8298141" y="2995749"/>
            <a:ext cx="682606" cy="509205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Семиугольник 22"/>
          <p:cNvSpPr/>
          <p:nvPr/>
        </p:nvSpPr>
        <p:spPr>
          <a:xfrm>
            <a:off x="6690700" y="5258488"/>
            <a:ext cx="682606" cy="509205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ÐÐ°ÑÑÐ¸Ð½ÐºÐ¸ Ð¿Ð¾ Ð·Ð°Ð¿ÑÐ¾ÑÑ Ð¿Ð°Ð¼ÑÑÐ½Ð¸Ðº Ð²Ð¾Ð¸Ð½Ð°Ð¼ ÑÐµÐ²ÐµÑÐ¾Ð¼Ð¾ÑÑÐ°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03" y="3202769"/>
            <a:ext cx="1094737" cy="821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¿Ð°Ð¼ÑÑÐ½Ð¸Ðº Ð²Ð¾Ð¸Ð½Ð°Ð¼ Ð¸Ð½ÑÐµÑÐ½Ð°ÑÐ¸Ð¾Ð½Ð°Ð»Ð¸ÑÑÐ°Ð¼ ÑÐµÐ²ÐµÑÐ¾Ð¼Ð¾ÑÑ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59" y="4749321"/>
            <a:ext cx="1372822" cy="69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075770" y="734518"/>
            <a:ext cx="804715" cy="11694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169759" y="342260"/>
            <a:ext cx="989032" cy="20497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</p:cNvCxnSpPr>
          <p:nvPr/>
        </p:nvCxnSpPr>
        <p:spPr>
          <a:xfrm flipH="1">
            <a:off x="7191962" y="1106070"/>
            <a:ext cx="63415" cy="202049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9" idx="4"/>
          </p:cNvCxnSpPr>
          <p:nvPr/>
        </p:nvCxnSpPr>
        <p:spPr>
          <a:xfrm>
            <a:off x="7222030" y="3250351"/>
            <a:ext cx="1076109" cy="7287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579371" y="3797590"/>
            <a:ext cx="718768" cy="14256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26367" r="28624" b="6250"/>
          <a:stretch>
            <a:fillRect/>
          </a:stretch>
        </p:blipFill>
        <p:spPr bwMode="auto">
          <a:xfrm>
            <a:off x="-134910" y="0"/>
            <a:ext cx="9863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8282" y="2787893"/>
            <a:ext cx="2230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Маршрут № 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«Североморск – культурно – досуговый  центр»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7998633" y="969930"/>
            <a:ext cx="682606" cy="50920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емиугольник 12"/>
          <p:cNvSpPr/>
          <p:nvPr/>
        </p:nvSpPr>
        <p:spPr>
          <a:xfrm>
            <a:off x="5739649" y="1947463"/>
            <a:ext cx="682606" cy="50920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Семиугольник 18"/>
          <p:cNvSpPr/>
          <p:nvPr/>
        </p:nvSpPr>
        <p:spPr>
          <a:xfrm>
            <a:off x="3906023" y="3042008"/>
            <a:ext cx="682606" cy="50920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Семиугольник 22"/>
          <p:cNvSpPr/>
          <p:nvPr/>
        </p:nvSpPr>
        <p:spPr>
          <a:xfrm>
            <a:off x="4571842" y="4494718"/>
            <a:ext cx="682606" cy="50920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7169759" y="342260"/>
            <a:ext cx="989032" cy="20497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емиугольник 14"/>
          <p:cNvSpPr/>
          <p:nvPr/>
        </p:nvSpPr>
        <p:spPr>
          <a:xfrm>
            <a:off x="1887519" y="2804943"/>
            <a:ext cx="682606" cy="50920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ÐÐ°ÑÑÐ¸Ð½ÐºÐ¸ Ð¿Ð¾ Ð·Ð°Ð¿ÑÐ¾ÑÑ Ð¼ÑÐ·ÐµÐ¹ Ð¸ÑÑÐ¾ÑÐ¸Ð¸ Ð³Ð¾ÑÐ¾Ð´Ð° Ð¸ ÑÐ»Ð¾ÑÐ°ÑÐµÐ²ÐµÑÐ¾Ð¼Ð¾ÑÑ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52" y="1841679"/>
            <a:ext cx="1396035" cy="96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емиугольник 16"/>
          <p:cNvSpPr/>
          <p:nvPr/>
        </p:nvSpPr>
        <p:spPr>
          <a:xfrm>
            <a:off x="1888162" y="547239"/>
            <a:ext cx="682606" cy="509205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endCxn id="8" idx="6"/>
          </p:cNvCxnSpPr>
          <p:nvPr/>
        </p:nvCxnSpPr>
        <p:spPr>
          <a:xfrm>
            <a:off x="8339936" y="659567"/>
            <a:ext cx="0" cy="310363"/>
          </a:xfrm>
          <a:prstGeom prst="straightConnector1">
            <a:avLst/>
          </a:prstGeom>
          <a:ln w="4445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685613" y="1316741"/>
            <a:ext cx="1084474" cy="524938"/>
          </a:xfrm>
          <a:prstGeom prst="straightConnector1">
            <a:avLst/>
          </a:prstGeom>
          <a:ln w="4445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92553" y="2323311"/>
            <a:ext cx="1052149" cy="1105689"/>
          </a:xfrm>
          <a:prstGeom prst="straightConnector1">
            <a:avLst/>
          </a:prstGeom>
          <a:ln w="4445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96686" y="4107305"/>
            <a:ext cx="116293" cy="323705"/>
          </a:xfrm>
          <a:prstGeom prst="straightConnector1">
            <a:avLst/>
          </a:prstGeom>
          <a:ln w="4445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629437" y="3270293"/>
            <a:ext cx="1542736" cy="1562853"/>
          </a:xfrm>
          <a:prstGeom prst="straightConnector1">
            <a:avLst/>
          </a:prstGeom>
          <a:ln w="4445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666286" y="1056444"/>
            <a:ext cx="447738" cy="1819711"/>
          </a:xfrm>
          <a:prstGeom prst="straightConnector1">
            <a:avLst/>
          </a:prstGeom>
          <a:ln w="4445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59656" t="15625" r="238807" b="33760"/>
          <a:stretch/>
        </p:blipFill>
        <p:spPr>
          <a:xfrm>
            <a:off x="13925862" y="1064302"/>
            <a:ext cx="2713219" cy="370257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272" t="15231" r="20883" b="26549"/>
          <a:stretch/>
        </p:blipFill>
        <p:spPr>
          <a:xfrm>
            <a:off x="0" y="490755"/>
            <a:ext cx="9496400" cy="5772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6400" y="2730921"/>
            <a:ext cx="2093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Маршрут №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«Североморск –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экологический»</a:t>
            </a:r>
          </a:p>
        </p:txBody>
      </p:sp>
      <p:sp>
        <p:nvSpPr>
          <p:cNvPr id="7" name="Семиугольник 6"/>
          <p:cNvSpPr/>
          <p:nvPr/>
        </p:nvSpPr>
        <p:spPr>
          <a:xfrm>
            <a:off x="2266012" y="6263748"/>
            <a:ext cx="629587" cy="509666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2580806" y="4062336"/>
            <a:ext cx="629587" cy="509666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919397" y="2221255"/>
            <a:ext cx="629587" cy="509666"/>
          </a:xfrm>
          <a:prstGeom prst="hep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½Ð°Ð±ÐµÑÐµÐ¶Ð½Ð°Ñ ÑÐµÐ²ÐµÑÐ¾Ð¼Ð¾ÑÑ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03"/>
            <a:ext cx="2717032" cy="185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³Ð¾ÑÐ¾Ð´ÑÐºÐ¾Ð¹ Ð¿Ð°ÑÐº ÑÐµÐ²ÐµÑÐ¾Ð¼Ð¾ÑÑ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65" y="2732140"/>
            <a:ext cx="2201421" cy="1641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ÐºÐ²ÐµÑ Ð½Ð°ÑÐ¾Ð´Ð½ÑÐ¹ ÑÐµÐ²ÐµÑÐ¾Ð¼Ð¾ÑÑ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65" y="4612707"/>
            <a:ext cx="3333084" cy="22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40015" y="6464043"/>
            <a:ext cx="4975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Авиагородк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 ТЦ "</a:t>
            </a:r>
            <a:r>
              <a:rPr lang="ru-RU" b="0" i="0" u="none" strike="noStrike" dirty="0" smtClean="0">
                <a:solidFill>
                  <a:srgbClr val="C61212"/>
                </a:solidFill>
                <a:effectLst/>
                <a:latin typeface="Arial" panose="020B0604020202020204" pitchFamily="34" charset="0"/>
                <a:hlinkClick r:id="rId6" tooltip="Авиатор"/>
              </a:rPr>
              <a:t>Авиатор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 (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ул.Гвардейская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1" y="537527"/>
            <a:ext cx="7716659" cy="5784505"/>
          </a:xfrm>
        </p:spPr>
      </p:pic>
    </p:spTree>
    <p:extLst>
      <p:ext uri="{BB962C8B-B14F-4D97-AF65-F5344CB8AC3E}">
        <p14:creationId xmlns:p14="http://schemas.microsoft.com/office/powerpoint/2010/main" val="34872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74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Маршруты города Североморска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Головина</dc:creator>
  <cp:lastModifiedBy>Кристина</cp:lastModifiedBy>
  <cp:revision>10</cp:revision>
  <dcterms:created xsi:type="dcterms:W3CDTF">2018-04-23T19:39:45Z</dcterms:created>
  <dcterms:modified xsi:type="dcterms:W3CDTF">2018-04-24T03:05:36Z</dcterms:modified>
</cp:coreProperties>
</file>