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-726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4E677-EE1B-4B28-914B-C6EF385F9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A0F5A5A-B1F6-4CF2-A579-917654987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0A181C-C792-417B-875B-6DD069ED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F79-4DF3-4D5D-B505-F8C27E2DDD0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FF7BD1-AFDB-411F-886C-52538F4F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3453BC-992F-4226-9A02-9EA48FC6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05E-4934-457E-99C4-FEDE64163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98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606C85-4242-40AB-BC46-88074C4A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673BC72-4790-43EB-A689-0EA58E447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B75167-CF8A-4DCE-846B-A991C05F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F79-4DF3-4D5D-B505-F8C27E2DDD0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E302EF-B016-47DE-AC33-8F2C5B71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2DC9A2-47E3-448A-87FC-0C99FF1D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05E-4934-457E-99C4-FEDE64163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6B62BDF-DE7F-463F-9DF2-1E744DFBF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750F1C3-DC37-4F38-964B-6BEEFDC15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E8E5F6-4FEB-489F-85A3-24C63191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F79-4DF3-4D5D-B505-F8C27E2DDD0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C60D5C-8402-43D3-BFC3-84A06CC2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AD49BC-E6FF-4A33-ADF3-3E6A6F92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05E-4934-457E-99C4-FEDE64163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9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9CC6B8-2A74-4620-886B-A5433567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672D25-6274-4C9E-BD0B-466A492C5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9C799D-D6B8-4259-9E18-443BE4C9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F79-4DF3-4D5D-B505-F8C27E2DDD0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B1D85E-3F55-4BA5-925F-35419016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B191D4-EE7A-4BE5-800D-D40584FD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05E-4934-457E-99C4-FEDE64163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6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1BEA3E-130A-4983-8744-83D2E7B0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F1E593-1120-4235-B071-6087E7757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BFC4BB-8B99-49AD-A11C-76E8897F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F79-4DF3-4D5D-B505-F8C27E2DDD0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83FE9D-245F-4B46-B7F3-C6899AAB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BADBB7-BF35-4D25-A96C-AEC7ECB0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05E-4934-457E-99C4-FEDE64163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6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7FB1C6-9F8B-470B-BE31-AE21D7BCE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B4CF51-6FA6-4E18-8AB2-A1F7C9555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780C68E-700D-4D88-B92F-8C3173C3D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EA90C58-22E4-4884-9E0B-8F23D7B3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F79-4DF3-4D5D-B505-F8C27E2DDD0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EBFFFD-7043-4666-AAE5-4BF27CF6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D413F8-6CAB-4330-AEEF-86019658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05E-4934-457E-99C4-FEDE64163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37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2F6D07-EA3A-43BC-8458-DCB1021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F8C69C-2247-4A2C-97C4-8679F4A98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68AAE4-2FC3-44ED-B307-D57FEB45C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00AF88B-41AC-4CFE-B1F8-FD6EEF06E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D899D94-EDE1-44F6-A4F5-8DD75BC11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F7784D-BF78-4021-A929-81DF74DA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F79-4DF3-4D5D-B505-F8C27E2DDD0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E678966-8B14-4A5C-A2BF-98213F0D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4C03EDA-4DFB-4F49-92CA-40690518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05E-4934-457E-99C4-FEDE64163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8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88E8CB-59DB-420B-9E86-325EB8B32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C984ACF-BC28-408D-93DC-649E79D9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F79-4DF3-4D5D-B505-F8C27E2DDD0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D7F2953-EEFF-44F9-B06A-53483970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7733BD9-F2DA-4B65-8114-FCBB38B1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05E-4934-457E-99C4-FEDE64163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7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162801F-24B9-44C6-A3BB-4D605DC6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F79-4DF3-4D5D-B505-F8C27E2DDD0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54B15FE-D6D3-4692-89F6-9CAC3A5B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064C7FA-2539-48E9-8335-5A54800A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05E-4934-457E-99C4-FEDE64163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6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70F976-3C4E-4673-AE2A-44E1F865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641028-8A4B-4C26-8005-4AD2AB75B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C181D11-B9EB-41F8-BE09-54759C4C9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A0C59F-39EE-4BE8-A153-B4A5308A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F79-4DF3-4D5D-B505-F8C27E2DDD0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0E5805-374E-4D7D-B375-D0336392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07C9E1-6317-4027-B952-2962EDB2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05E-4934-457E-99C4-FEDE64163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2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B6D729-E2C2-49A5-B59A-45AF7963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AF51E7B-FE04-4D30-9F3F-DFD098429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F8E65A7-6CAA-4413-98A8-4FD33E65F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EB99BD-300F-4632-BA8F-FC0168D9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F79-4DF3-4D5D-B505-F8C27E2DDD0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EDCA64-A09A-4C89-BB10-84264608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873AEB-6FC1-47F1-93D2-E9A0081C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005E-4934-457E-99C4-FEDE64163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1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648E48-E712-4CE9-9567-8372F4C09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9AAFC5-B3C9-47B4-ACCB-EA98C5D66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ACC043-3A77-4D22-8DA2-1288C0A68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FCF79-4DF3-4D5D-B505-F8C27E2DDD0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6070F0-D02B-4472-9667-26C8F82C1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9A7BE6-9EEC-444E-AF62-7D6D47C55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9005E-4934-457E-99C4-FEDE64163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1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усеченные противолежащие углы 11">
            <a:extLst>
              <a:ext uri="{FF2B5EF4-FFF2-40B4-BE49-F238E27FC236}">
                <a16:creationId xmlns:a16="http://schemas.microsoft.com/office/drawing/2014/main" xmlns="" id="{7B0A0E53-8679-4B44-B8F4-7A23A0DB310E}"/>
              </a:ext>
            </a:extLst>
          </p:cNvPr>
          <p:cNvSpPr/>
          <p:nvPr/>
        </p:nvSpPr>
        <p:spPr>
          <a:xfrm>
            <a:off x="8489803" y="5146560"/>
            <a:ext cx="3569900" cy="1609410"/>
          </a:xfrm>
          <a:prstGeom prst="snip2Diag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2C23D8B-7E63-4234-B48B-7CE0CDCBB650}"/>
              </a:ext>
            </a:extLst>
          </p:cNvPr>
          <p:cNvSpPr/>
          <p:nvPr/>
        </p:nvSpPr>
        <p:spPr>
          <a:xfrm>
            <a:off x="-1096888" y="2521527"/>
            <a:ext cx="14077949" cy="1096438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E7B8EC3-728E-4729-8A41-E481D6E12E96}"/>
              </a:ext>
            </a:extLst>
          </p:cNvPr>
          <p:cNvSpPr txBox="1">
            <a:spLocks/>
          </p:cNvSpPr>
          <p:nvPr/>
        </p:nvSpPr>
        <p:spPr>
          <a:xfrm>
            <a:off x="0" y="2102674"/>
            <a:ext cx="12192000" cy="1729304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briola" panose="04040605051002020D02" pitchFamily="82" charset="0"/>
              </a:rPr>
              <a:t>Молодые, поклонитесь старикам!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AF187DE-5E83-42B9-B095-7CE7E93AE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034">
            <a:off x="367242" y="3950232"/>
            <a:ext cx="1491989" cy="1989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AA23F03-B124-422D-A35C-027D92CBE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030">
            <a:off x="3401307" y="466597"/>
            <a:ext cx="2356821" cy="1561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BA707E9-A170-4E77-BADF-FA24933E51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670">
            <a:off x="6423519" y="380876"/>
            <a:ext cx="2407393" cy="1594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DCA832E-D1CC-4EE6-AC9D-E9E1EE3FD6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540">
            <a:off x="2316274" y="4139530"/>
            <a:ext cx="3011127" cy="1994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D8593B5-EA41-493B-9175-CDFC99DB8E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6173">
            <a:off x="9594545" y="-1815"/>
            <a:ext cx="1765859" cy="2497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F376E2A-1221-423D-9734-8B8B8E30E6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8124">
            <a:off x="6138523" y="3642903"/>
            <a:ext cx="1752815" cy="2479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31BF39-FE73-4A1E-A865-A44DDE7615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756" y="5527963"/>
            <a:ext cx="1439749" cy="9647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CAFCF62-8D4A-46A0-88A3-4521D7C0D8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37" y="5207456"/>
            <a:ext cx="2066538" cy="14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5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7557FD6D-1173-49FE-9912-7D124B8678AB}"/>
              </a:ext>
            </a:extLst>
          </p:cNvPr>
          <p:cNvSpPr/>
          <p:nvPr/>
        </p:nvSpPr>
        <p:spPr>
          <a:xfrm>
            <a:off x="7039429" y="416822"/>
            <a:ext cx="5675991" cy="172930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45363509-0103-4509-BD00-4351C5823D04}"/>
              </a:ext>
            </a:extLst>
          </p:cNvPr>
          <p:cNvSpPr/>
          <p:nvPr/>
        </p:nvSpPr>
        <p:spPr>
          <a:xfrm>
            <a:off x="7039429" y="5996775"/>
            <a:ext cx="5352595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4BA77064-83A2-4706-9A57-8B28F9460FC3}"/>
              </a:ext>
            </a:extLst>
          </p:cNvPr>
          <p:cNvSpPr/>
          <p:nvPr/>
        </p:nvSpPr>
        <p:spPr>
          <a:xfrm>
            <a:off x="7039429" y="5516306"/>
            <a:ext cx="5352595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3B211CA0-17FD-4F64-9695-B53B53C920F3}"/>
              </a:ext>
            </a:extLst>
          </p:cNvPr>
          <p:cNvSpPr/>
          <p:nvPr/>
        </p:nvSpPr>
        <p:spPr>
          <a:xfrm>
            <a:off x="7039429" y="5040202"/>
            <a:ext cx="5352595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F26513D3-70DD-4A0E-BAA8-23C6B35B2055}"/>
              </a:ext>
            </a:extLst>
          </p:cNvPr>
          <p:cNvSpPr/>
          <p:nvPr/>
        </p:nvSpPr>
        <p:spPr>
          <a:xfrm>
            <a:off x="7039429" y="4558749"/>
            <a:ext cx="5352595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0E2B6B33-57D2-4049-B2EB-BD8C2444FCC4}"/>
              </a:ext>
            </a:extLst>
          </p:cNvPr>
          <p:cNvSpPr/>
          <p:nvPr/>
        </p:nvSpPr>
        <p:spPr>
          <a:xfrm>
            <a:off x="7014563" y="3929664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40669DE6-BBE1-4871-ABE6-88207919DDFE}"/>
              </a:ext>
            </a:extLst>
          </p:cNvPr>
          <p:cNvSpPr/>
          <p:nvPr/>
        </p:nvSpPr>
        <p:spPr>
          <a:xfrm>
            <a:off x="7014564" y="3433990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D992D94B-327F-40DB-ACA0-0000D1BDFFCA}"/>
              </a:ext>
            </a:extLst>
          </p:cNvPr>
          <p:cNvSpPr/>
          <p:nvPr/>
        </p:nvSpPr>
        <p:spPr>
          <a:xfrm>
            <a:off x="7014564" y="2927900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A65F08-ADA6-4671-8A60-8AD015752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6357" y="184911"/>
            <a:ext cx="5015644" cy="1729304"/>
          </a:xfrm>
          <a:ln w="6350">
            <a:noFill/>
          </a:ln>
        </p:spPr>
        <p:txBody>
          <a:bodyPr>
            <a:noAutofit/>
          </a:bodyPr>
          <a:lstStyle/>
          <a:p>
            <a:r>
              <a:rPr lang="ru-RU" sz="5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briola" panose="04040605051002020D02" pitchFamily="82" charset="0"/>
              </a:rPr>
              <a:t>Молодые, поклонитесь старикам!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773C03-0EBE-43A5-93FE-293153DB7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6356" y="2809710"/>
            <a:ext cx="5015644" cy="4048289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latin typeface="Gabriola" panose="04040605051002020D02" pitchFamily="82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Цель конкурса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- формирование у молодого поколения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интереса к жизни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пожилых людей.  </a:t>
            </a:r>
          </a:p>
          <a:p>
            <a:pPr algn="l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 участие в конкурсе было подано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34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заявки из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11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муниципальных образований Волгоградской области.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74921F-1964-4587-897D-84C725604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226">
            <a:off x="65007" y="3407467"/>
            <a:ext cx="3505199" cy="2628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21A5C68-8C93-420E-A1B3-ED4C57A69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326">
            <a:off x="119435" y="239873"/>
            <a:ext cx="3396342" cy="2264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DC78F7-9DF9-4FB0-BE7C-B0FAC4DA4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161">
            <a:off x="3554491" y="4065262"/>
            <a:ext cx="3156856" cy="2367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844E61AD-7C43-4FFE-8335-F580063CB4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022">
            <a:off x="2916965" y="990716"/>
            <a:ext cx="3798559" cy="2848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868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1EB1FD26-5224-43C1-89B5-3F552424929E}"/>
              </a:ext>
            </a:extLst>
          </p:cNvPr>
          <p:cNvSpPr/>
          <p:nvPr/>
        </p:nvSpPr>
        <p:spPr>
          <a:xfrm>
            <a:off x="7039429" y="400050"/>
            <a:ext cx="5675991" cy="172930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2707F17D-C89D-4700-843D-370EB9D63C4E}"/>
              </a:ext>
            </a:extLst>
          </p:cNvPr>
          <p:cNvSpPr/>
          <p:nvPr/>
        </p:nvSpPr>
        <p:spPr>
          <a:xfrm>
            <a:off x="7362825" y="6395744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1C39C499-ED50-4BA3-AC9C-0468F5CE2FC8}"/>
              </a:ext>
            </a:extLst>
          </p:cNvPr>
          <p:cNvSpPr/>
          <p:nvPr/>
        </p:nvSpPr>
        <p:spPr>
          <a:xfrm>
            <a:off x="7362825" y="4938437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31869F52-6BF1-45A0-8CF0-FF34E8BB522A}"/>
              </a:ext>
            </a:extLst>
          </p:cNvPr>
          <p:cNvSpPr/>
          <p:nvPr/>
        </p:nvSpPr>
        <p:spPr>
          <a:xfrm>
            <a:off x="7362825" y="5420722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CF4A4F6E-A860-4D1F-9ADD-692886A38B22}"/>
              </a:ext>
            </a:extLst>
          </p:cNvPr>
          <p:cNvSpPr/>
          <p:nvPr/>
        </p:nvSpPr>
        <p:spPr>
          <a:xfrm>
            <a:off x="7362825" y="5908233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1FF68425-A60A-4443-90FB-9E49C922A917}"/>
              </a:ext>
            </a:extLst>
          </p:cNvPr>
          <p:cNvSpPr/>
          <p:nvPr/>
        </p:nvSpPr>
        <p:spPr>
          <a:xfrm>
            <a:off x="7362825" y="4451123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228F7EBC-0D49-4FB9-A2DD-9A278CCC6C67}"/>
              </a:ext>
            </a:extLst>
          </p:cNvPr>
          <p:cNvSpPr/>
          <p:nvPr/>
        </p:nvSpPr>
        <p:spPr>
          <a:xfrm>
            <a:off x="7362825" y="3957201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C00B2A3-B5C6-43D1-9DE0-E19A38FE0956}"/>
              </a:ext>
            </a:extLst>
          </p:cNvPr>
          <p:cNvSpPr/>
          <p:nvPr/>
        </p:nvSpPr>
        <p:spPr>
          <a:xfrm>
            <a:off x="7362825" y="3463279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A6E516F-1F95-416F-83BA-D1C8FC218D7A}"/>
              </a:ext>
            </a:extLst>
          </p:cNvPr>
          <p:cNvSpPr/>
          <p:nvPr/>
        </p:nvSpPr>
        <p:spPr>
          <a:xfrm>
            <a:off x="7362825" y="2969357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5A239133-81FD-484D-AD05-B10975E25C6C}"/>
              </a:ext>
            </a:extLst>
          </p:cNvPr>
          <p:cNvSpPr/>
          <p:nvPr/>
        </p:nvSpPr>
        <p:spPr>
          <a:xfrm>
            <a:off x="7362825" y="2475435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07009BC-D585-4DED-A829-7A75E5079B0D}"/>
              </a:ext>
            </a:extLst>
          </p:cNvPr>
          <p:cNvSpPr txBox="1">
            <a:spLocks/>
          </p:cNvSpPr>
          <p:nvPr/>
        </p:nvSpPr>
        <p:spPr>
          <a:xfrm>
            <a:off x="7176357" y="369497"/>
            <a:ext cx="5015643" cy="1620618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briola" panose="04040605051002020D02" pitchFamily="82" charset="0"/>
              </a:rPr>
              <a:t>Молодые, поклонитесь старикам!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06CA4C2-7FFE-4822-A462-5507AC9128F2}"/>
              </a:ext>
            </a:extLst>
          </p:cNvPr>
          <p:cNvSpPr/>
          <p:nvPr/>
        </p:nvSpPr>
        <p:spPr>
          <a:xfrm>
            <a:off x="7446685" y="2349650"/>
            <a:ext cx="4580215" cy="450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проведения акции прошли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творческие концерты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пожилых людей и ветеранов из ГБССУ СО ГПВИ «Волгоградский дом-интернат для престарелых и инвалидов», в творческих номерах приняли участие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 студента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города Волгограда.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5270BA7-63BF-4C80-A011-699CAB166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407">
            <a:off x="387945" y="432445"/>
            <a:ext cx="3020983" cy="2000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BB64200-D22B-4F76-BA3B-846078BB38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195">
            <a:off x="292402" y="2707586"/>
            <a:ext cx="2816549" cy="1865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EDC145C-E539-4F74-A2B3-454F891F43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622">
            <a:off x="3217844" y="2445100"/>
            <a:ext cx="2848829" cy="2279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CB76060-8926-46A3-B707-8DF1D08662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471">
            <a:off x="2728291" y="4399257"/>
            <a:ext cx="3129111" cy="207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ADD403F-BA06-4D8F-94A7-F0F65E959D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96">
            <a:off x="3576986" y="339703"/>
            <a:ext cx="3043217" cy="2282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DAD892A-7D47-4E81-ABCB-2B1520B9EB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9674">
            <a:off x="401915" y="4856152"/>
            <a:ext cx="2182797" cy="144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26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AB6CB47-BD9A-4798-B5A7-E023F82FC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298">
            <a:off x="4199379" y="4214921"/>
            <a:ext cx="2754248" cy="1836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50D832F4-164D-4526-BC4D-9E2991D690AD}"/>
              </a:ext>
            </a:extLst>
          </p:cNvPr>
          <p:cNvSpPr/>
          <p:nvPr/>
        </p:nvSpPr>
        <p:spPr>
          <a:xfrm>
            <a:off x="7489825" y="4894904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D822572-7A73-46B0-AC4E-05D2294575D9}"/>
              </a:ext>
            </a:extLst>
          </p:cNvPr>
          <p:cNvSpPr/>
          <p:nvPr/>
        </p:nvSpPr>
        <p:spPr>
          <a:xfrm>
            <a:off x="7489825" y="4402348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36FAE8CE-4C2D-4C63-B63E-D54B19A2E05F}"/>
              </a:ext>
            </a:extLst>
          </p:cNvPr>
          <p:cNvSpPr/>
          <p:nvPr/>
        </p:nvSpPr>
        <p:spPr>
          <a:xfrm>
            <a:off x="7489825" y="3917213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8C032C09-F061-40C6-A6DF-47FC6A8DCC73}"/>
              </a:ext>
            </a:extLst>
          </p:cNvPr>
          <p:cNvSpPr/>
          <p:nvPr/>
        </p:nvSpPr>
        <p:spPr>
          <a:xfrm>
            <a:off x="7496174" y="3430573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5C2569EA-32BD-48D1-80D4-006339E5AA67}"/>
              </a:ext>
            </a:extLst>
          </p:cNvPr>
          <p:cNvSpPr/>
          <p:nvPr/>
        </p:nvSpPr>
        <p:spPr>
          <a:xfrm>
            <a:off x="7489825" y="2943933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C4180F02-B9A0-45B3-A577-19A641816708}"/>
              </a:ext>
            </a:extLst>
          </p:cNvPr>
          <p:cNvSpPr/>
          <p:nvPr/>
        </p:nvSpPr>
        <p:spPr>
          <a:xfrm>
            <a:off x="7489825" y="2425543"/>
            <a:ext cx="5377461" cy="4444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5E0B698-E8C7-481C-BA4E-A8FC5F361F87}"/>
              </a:ext>
            </a:extLst>
          </p:cNvPr>
          <p:cNvSpPr/>
          <p:nvPr/>
        </p:nvSpPr>
        <p:spPr>
          <a:xfrm>
            <a:off x="7645401" y="2301236"/>
            <a:ext cx="45466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акциях проекта  приняли участие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9908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добровольцев,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7466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добровольцев приняли участие в творческих номерах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 16043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пожилых людей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1556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ветеранов. Было проведено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376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мероприятий</a:t>
            </a:r>
            <a:r>
              <a:rPr lang="ru-RU" sz="2800" dirty="0"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73677955-AF37-4ED0-9AEA-FFD2AFFBAF3C}"/>
              </a:ext>
            </a:extLst>
          </p:cNvPr>
          <p:cNvSpPr/>
          <p:nvPr/>
        </p:nvSpPr>
        <p:spPr>
          <a:xfrm>
            <a:off x="7039429" y="400050"/>
            <a:ext cx="5675991" cy="172930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506D9C6C-5DC0-4E0F-AB26-A98D5BA9F061}"/>
              </a:ext>
            </a:extLst>
          </p:cNvPr>
          <p:cNvSpPr txBox="1">
            <a:spLocks/>
          </p:cNvSpPr>
          <p:nvPr/>
        </p:nvSpPr>
        <p:spPr>
          <a:xfrm>
            <a:off x="7176357" y="369497"/>
            <a:ext cx="5015643" cy="1620618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briola" panose="04040605051002020D02" pitchFamily="82" charset="0"/>
              </a:rPr>
              <a:t>Молодые, поклонитесь старикам!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054BF10-CA02-449C-904B-E9A06318E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1" y="1631108"/>
            <a:ext cx="3635829" cy="272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671BCE6-2C3D-4390-BED8-24A63A50D1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619">
            <a:off x="886474" y="153117"/>
            <a:ext cx="1767507" cy="2356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FE0608A-C787-4E67-A3D2-01AB9BC79F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490">
            <a:off x="547161" y="4029544"/>
            <a:ext cx="3536786" cy="2357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765E371-2FD7-4B65-9252-BFE1BAF054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250">
            <a:off x="4993577" y="40622"/>
            <a:ext cx="2061541" cy="2752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580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усеченные противолежащие углы 11">
            <a:extLst>
              <a:ext uri="{FF2B5EF4-FFF2-40B4-BE49-F238E27FC236}">
                <a16:creationId xmlns:a16="http://schemas.microsoft.com/office/drawing/2014/main" xmlns="" id="{7B0A0E53-8679-4B44-B8F4-7A23A0DB310E}"/>
              </a:ext>
            </a:extLst>
          </p:cNvPr>
          <p:cNvSpPr/>
          <p:nvPr/>
        </p:nvSpPr>
        <p:spPr>
          <a:xfrm>
            <a:off x="8489803" y="5146560"/>
            <a:ext cx="3569900" cy="1609410"/>
          </a:xfrm>
          <a:prstGeom prst="snip2Diag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2C23D8B-7E63-4234-B48B-7CE0CDCBB650}"/>
              </a:ext>
            </a:extLst>
          </p:cNvPr>
          <p:cNvSpPr/>
          <p:nvPr/>
        </p:nvSpPr>
        <p:spPr>
          <a:xfrm>
            <a:off x="-1096888" y="2521527"/>
            <a:ext cx="14077949" cy="1096438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E7B8EC3-728E-4729-8A41-E481D6E12E96}"/>
              </a:ext>
            </a:extLst>
          </p:cNvPr>
          <p:cNvSpPr txBox="1">
            <a:spLocks/>
          </p:cNvSpPr>
          <p:nvPr/>
        </p:nvSpPr>
        <p:spPr>
          <a:xfrm>
            <a:off x="0" y="2102674"/>
            <a:ext cx="12192000" cy="1729304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briola" panose="04040605051002020D02" pitchFamily="82" charset="0"/>
              </a:rPr>
              <a:t>Молодые, поклонитесь старикам!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AF187DE-5E83-42B9-B095-7CE7E93AE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034">
            <a:off x="367242" y="3950232"/>
            <a:ext cx="1491989" cy="1989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AA23F03-B124-422D-A35C-027D92CBE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030">
            <a:off x="3401307" y="466597"/>
            <a:ext cx="2356821" cy="1561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BA707E9-A170-4E77-BADF-FA24933E51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670">
            <a:off x="6423519" y="380876"/>
            <a:ext cx="2407393" cy="1594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DCA832E-D1CC-4EE6-AC9D-E9E1EE3FD6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540">
            <a:off x="2316274" y="4139530"/>
            <a:ext cx="3011127" cy="1994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D8593B5-EA41-493B-9175-CDFC99DB8E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6173">
            <a:off x="9594545" y="-1815"/>
            <a:ext cx="1765859" cy="2497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F376E2A-1221-423D-9734-8B8B8E30E6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8124">
            <a:off x="6138523" y="3642903"/>
            <a:ext cx="1752815" cy="2479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31BF39-FE73-4A1E-A865-A44DDE7615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756" y="5527963"/>
            <a:ext cx="1439749" cy="9647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CAFCF62-8D4A-46A0-88A3-4521D7C0D8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37" y="5207456"/>
            <a:ext cx="2066538" cy="14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44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120</Words>
  <Application>Microsoft Office PowerPoint</Application>
  <PresentationFormat>Произвольный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Молодые, поклонитесь старикам!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merigyan__@mail.ru</dc:creator>
  <cp:lastModifiedBy>SHINKARENKO</cp:lastModifiedBy>
  <cp:revision>12</cp:revision>
  <dcterms:created xsi:type="dcterms:W3CDTF">2017-11-26T09:07:05Z</dcterms:created>
  <dcterms:modified xsi:type="dcterms:W3CDTF">2018-06-14T12:55:12Z</dcterms:modified>
</cp:coreProperties>
</file>