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3" r:id="rId5"/>
    <p:sldId id="262" r:id="rId6"/>
    <p:sldId id="268" r:id="rId7"/>
    <p:sldId id="270" r:id="rId8"/>
    <p:sldId id="269" r:id="rId9"/>
    <p:sldId id="27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ocumental.su/uploads/posts/2017-09/1505077258_c16633dac0890a3fd9daa08e22da71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32452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3168352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ru-RU" i="1" dirty="0">
                <a:latin typeface="Comic Sans MS" pitchFamily="66" charset="0"/>
                <a:cs typeface="Angsana New" pitchFamily="18" charset="-34"/>
              </a:rPr>
              <a:t>Социальный Проект </a:t>
            </a:r>
            <a:br>
              <a:rPr lang="ru-RU" i="1" dirty="0">
                <a:latin typeface="Comic Sans MS" pitchFamily="66" charset="0"/>
                <a:cs typeface="Angsana New" pitchFamily="18" charset="-34"/>
              </a:rPr>
            </a:br>
            <a:r>
              <a:rPr lang="ru-RU" i="1" dirty="0">
                <a:latin typeface="Comic Sans MS" pitchFamily="66" charset="0"/>
                <a:cs typeface="Angsana New" pitchFamily="18" charset="-34"/>
              </a:rPr>
              <a:t>«Даёшь Молодёжь. Назад в СССР»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ocumental.su/uploads/posts/2017-09/1505077258_c16633dac0890a3fd9daa08e22da71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32452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40160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ru-RU" i="1" dirty="0">
                <a:latin typeface="Comic Sans MS" pitchFamily="66" charset="0"/>
                <a:cs typeface="Angsana New" pitchFamily="18" charset="-34"/>
              </a:rPr>
              <a:t>Цель Проекта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1988840"/>
            <a:ext cx="8208912" cy="4031873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Comic Sans MS" pitchFamily="66" charset="0"/>
              </a:rPr>
              <a:t>Проект </a:t>
            </a:r>
            <a:r>
              <a:rPr lang="ru-RU" sz="3200" i="1" dirty="0">
                <a:latin typeface="Comic Sans MS" pitchFamily="66" charset="0"/>
                <a:cs typeface="Angsana New" pitchFamily="18" charset="-34"/>
              </a:rPr>
              <a:t>«Даёшь Молодёжь. Назад в СССР» - это молодёжное мероприятие(городской фестиваль), которое позволит посетителям </a:t>
            </a:r>
            <a:r>
              <a:rPr lang="ru-RU" sz="3200" dirty="0">
                <a:latin typeface="Comic Sans MS" pitchFamily="66" charset="0"/>
              </a:rPr>
              <a:t>вспомнить об Эпохе Советского Союза и связанных с ним воспоминаниях.</a:t>
            </a:r>
          </a:p>
          <a:p>
            <a:r>
              <a:rPr lang="ru-RU" sz="3200" dirty="0">
                <a:latin typeface="Comic Sans MS" pitchFamily="66" charset="0"/>
              </a:rPr>
              <a:t>Время проведения фестиваля:24 июня 2018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ocumental.su/uploads/posts/2017-09/1505077258_c16633dac0890a3fd9daa08e22da71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32452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224136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ru-RU" i="1" dirty="0">
                <a:latin typeface="Comic Sans MS" pitchFamily="66" charset="0"/>
                <a:cs typeface="Angsana New" pitchFamily="18" charset="-34"/>
              </a:rPr>
              <a:t>Задачи Проекта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3568" y="1628800"/>
            <a:ext cx="7776864" cy="4524315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3200" dirty="0">
                <a:latin typeface="Comic Sans MS" pitchFamily="66" charset="0"/>
              </a:rPr>
              <a:t>Окунуться с помощью фестиваля в атмосферу жизни в СССР, увидеть культурную и бытовую часть жизни людей, живших во времена Советского Союза.</a:t>
            </a:r>
          </a:p>
          <a:p>
            <a:pPr marL="514350" indent="-514350">
              <a:buAutoNum type="arabicPeriod"/>
            </a:pPr>
            <a:r>
              <a:rPr lang="ru-RU" sz="3200" dirty="0">
                <a:latin typeface="Comic Sans MS" pitchFamily="66" charset="0"/>
              </a:rPr>
              <a:t>Показать молодому поколению, как протекало детство, юность, молодость наших родных, чем жили и чем занимались люди.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ocumental.su/uploads/posts/2017-09/1505077258_c16633dac0890a3fd9daa08e22da71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32452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152128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ru-RU" i="1" dirty="0">
                <a:latin typeface="Comic Sans MS" pitchFamily="66" charset="0"/>
                <a:cs typeface="Angsana New" pitchFamily="18" charset="-34"/>
              </a:rPr>
              <a:t>Целевая аудитория фестиваля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9592" y="1628800"/>
            <a:ext cx="7632848" cy="501675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3200" dirty="0">
                <a:latin typeface="Comic Sans MS" pitchFamily="66" charset="0"/>
              </a:rPr>
              <a:t>Фестиваль направлен на аудиторию от 14 (и младше) до 70 (и старше) лет.</a:t>
            </a:r>
          </a:p>
          <a:p>
            <a:pPr marL="514350" indent="-514350">
              <a:buAutoNum type="arabicPeriod"/>
            </a:pPr>
            <a:r>
              <a:rPr lang="ru-RU" sz="3200" dirty="0">
                <a:latin typeface="Comic Sans MS" pitchFamily="66" charset="0"/>
              </a:rPr>
              <a:t>Молодое Поколение, заинтересованное в проекте.</a:t>
            </a:r>
          </a:p>
          <a:p>
            <a:pPr marL="514350" indent="-514350">
              <a:buAutoNum type="arabicPeriod"/>
            </a:pPr>
            <a:r>
              <a:rPr lang="ru-RU" sz="3200" dirty="0">
                <a:latin typeface="Comic Sans MS" pitchFamily="66" charset="0"/>
              </a:rPr>
              <a:t>Люди, жившие во времена Советского Союза; люди, чьё детство, юность и молодость протекали в период 60-90-х гг. 20 века.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ocumental.su/uploads/posts/2017-09/1505077258_c16633dac0890a3fd9daa08e22da71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96144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ru-RU" i="1" dirty="0">
                <a:latin typeface="Comic Sans MS" pitchFamily="66" charset="0"/>
                <a:cs typeface="Angsana New" pitchFamily="18" charset="-34"/>
              </a:rPr>
              <a:t>Структура проекта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718131"/>
            <a:ext cx="9144000" cy="4647426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457200" lvl="0" indent="-457200">
              <a:buAutoNum type="arabicPeriod"/>
            </a:pPr>
            <a:r>
              <a:rPr lang="ru-RU" sz="2400" dirty="0">
                <a:latin typeface="Comic Sans MS" pitchFamily="66" charset="0"/>
              </a:rPr>
              <a:t>Зона Кинематографа и Телевидения:</a:t>
            </a:r>
          </a:p>
          <a:p>
            <a:pPr marL="457200" lvl="0" indent="-457200"/>
            <a:r>
              <a:rPr lang="ru-RU" sz="1600" b="1" dirty="0"/>
              <a:t>1.  </a:t>
            </a:r>
            <a:r>
              <a:rPr lang="ru-RU" sz="1600" b="1" dirty="0">
                <a:latin typeface="Comic Sans MS" pitchFamily="66" charset="0"/>
              </a:rPr>
              <a:t>Истории создания любимых советских фильмов , интересные факты о советских фильмах в виде </a:t>
            </a:r>
            <a:r>
              <a:rPr lang="ru-RU" sz="1600" b="1" dirty="0" err="1">
                <a:latin typeface="Comic Sans MS" pitchFamily="66" charset="0"/>
              </a:rPr>
              <a:t>фотосушки</a:t>
            </a:r>
            <a:r>
              <a:rPr lang="ru-RU" sz="1600" b="1" dirty="0">
                <a:latin typeface="Comic Sans MS" pitchFamily="66" charset="0"/>
              </a:rPr>
              <a:t>.</a:t>
            </a:r>
          </a:p>
          <a:p>
            <a:pPr marL="457200" lvl="0" indent="-457200"/>
            <a:r>
              <a:rPr lang="ru-RU" sz="1600" b="1" dirty="0">
                <a:latin typeface="Comic Sans MS" pitchFamily="66" charset="0"/>
              </a:rPr>
              <a:t>2. Фотоконкурс «Живые картины».</a:t>
            </a:r>
          </a:p>
          <a:p>
            <a:pPr marL="342900" indent="-342900">
              <a:buAutoNum type="arabicPeriod" startAt="3"/>
            </a:pPr>
            <a:endParaRPr lang="ru-RU" sz="1600" b="1" dirty="0">
              <a:latin typeface="Comic Sans MS" pitchFamily="66" charset="0"/>
            </a:endParaRPr>
          </a:p>
          <a:p>
            <a:pPr marL="514350" indent="-514350"/>
            <a:r>
              <a:rPr lang="ru-RU" sz="2400" dirty="0">
                <a:latin typeface="Comic Sans MS" pitchFamily="66" charset="0"/>
              </a:rPr>
              <a:t>2. Зона Музыки:</a:t>
            </a:r>
          </a:p>
          <a:p>
            <a:pPr lvl="0"/>
            <a:r>
              <a:rPr lang="ru-RU" sz="1600" b="1" dirty="0">
                <a:latin typeface="Comic Sans MS" pitchFamily="66" charset="0"/>
              </a:rPr>
              <a:t>1. Музыкальный концерт «Большая перемена» с участием танцевальных ансамблей</a:t>
            </a:r>
          </a:p>
          <a:p>
            <a:pPr lvl="0"/>
            <a:r>
              <a:rPr lang="ru-RU" sz="1600" b="1" dirty="0">
                <a:latin typeface="Comic Sans MS" pitchFamily="66" charset="0"/>
              </a:rPr>
              <a:t>2. Музыкальная Викторина «Угадай Мелодию». </a:t>
            </a:r>
          </a:p>
          <a:p>
            <a:pPr lvl="0"/>
            <a:r>
              <a:rPr lang="ru-RU" sz="1600" b="1" dirty="0">
                <a:latin typeface="Comic Sans MS" pitchFamily="66" charset="0"/>
              </a:rPr>
              <a:t>3. «</a:t>
            </a:r>
            <a:r>
              <a:rPr lang="ru-RU" sz="1600" b="1" dirty="0" err="1">
                <a:latin typeface="Comic Sans MS" pitchFamily="66" charset="0"/>
              </a:rPr>
              <a:t>Музозона</a:t>
            </a:r>
            <a:r>
              <a:rPr lang="ru-RU" sz="1600" b="1" dirty="0">
                <a:latin typeface="Comic Sans MS" pitchFamily="66" charset="0"/>
              </a:rPr>
              <a:t>»-установка из немузыкальных вещей для создания музыкальных мелодий.</a:t>
            </a:r>
          </a:p>
          <a:p>
            <a:pPr lvl="0"/>
            <a:r>
              <a:rPr lang="ru-RU" sz="1600" b="1" dirty="0">
                <a:latin typeface="Comic Sans MS" pitchFamily="66" charset="0"/>
              </a:rPr>
              <a:t>4. Танцевальная дискотека «Вспомнить всё».</a:t>
            </a:r>
          </a:p>
          <a:p>
            <a:pPr lvl="0"/>
            <a:r>
              <a:rPr lang="ru-RU" sz="1600" b="1" dirty="0">
                <a:latin typeface="Comic Sans MS" pitchFamily="66" charset="0"/>
              </a:rPr>
              <a:t>5. Выступление музыкальной группы «Истинный Облик».</a:t>
            </a:r>
            <a:endParaRPr lang="ru-RU" sz="2400" dirty="0">
              <a:latin typeface="Comic Sans MS" pitchFamily="66" charset="0"/>
            </a:endParaRPr>
          </a:p>
          <a:p>
            <a:pPr marL="514350" indent="-514350"/>
            <a:r>
              <a:rPr lang="ru-RU" sz="2400" dirty="0">
                <a:latin typeface="Comic Sans MS" pitchFamily="66" charset="0"/>
              </a:rPr>
              <a:t>3. Зона Спорта:</a:t>
            </a:r>
          </a:p>
          <a:p>
            <a:pPr marL="514350" indent="-514350">
              <a:buAutoNum type="arabicPeriod"/>
            </a:pPr>
            <a:r>
              <a:rPr lang="ru-RU" sz="1600" b="1" dirty="0">
                <a:latin typeface="Comic Sans MS" pitchFamily="66" charset="0"/>
              </a:rPr>
              <a:t>«Подвижные игры»- игры на внимательность и на ловкость , </a:t>
            </a:r>
            <a:r>
              <a:rPr lang="ru-RU" sz="1600" b="1" dirty="0" err="1">
                <a:latin typeface="Comic Sans MS" pitchFamily="66" charset="0"/>
              </a:rPr>
              <a:t>преназначенные</a:t>
            </a:r>
            <a:r>
              <a:rPr lang="ru-RU" sz="1600" b="1" dirty="0">
                <a:latin typeface="Comic Sans MS" pitchFamily="66" charset="0"/>
              </a:rPr>
              <a:t> для работы в команде</a:t>
            </a:r>
          </a:p>
          <a:p>
            <a:pPr marL="514350" indent="-514350"/>
            <a:r>
              <a:rPr lang="ru-RU" sz="1600" b="1" dirty="0">
                <a:latin typeface="Comic Sans MS" pitchFamily="66" charset="0"/>
              </a:rPr>
              <a:t>2. Игры «из Советского двора» (</a:t>
            </a:r>
            <a:r>
              <a:rPr lang="ru-RU" sz="1600" b="1" dirty="0" err="1">
                <a:latin typeface="Comic Sans MS" pitchFamily="66" charset="0"/>
              </a:rPr>
              <a:t>резиночка</a:t>
            </a:r>
            <a:r>
              <a:rPr lang="ru-RU" sz="1600" b="1" dirty="0">
                <a:latin typeface="Comic Sans MS" pitchFamily="66" charset="0"/>
              </a:rPr>
              <a:t>, шашки, лото, классики, домино)</a:t>
            </a:r>
          </a:p>
          <a:p>
            <a:pPr marL="514350" indent="-514350"/>
            <a:r>
              <a:rPr lang="ru-RU" sz="1600" b="1" dirty="0">
                <a:latin typeface="Comic Sans MS" pitchFamily="66" charset="0"/>
              </a:rPr>
              <a:t>3. Конкурс «Кто всех?»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ocumental.su/uploads/posts/2017-09/1505077258_c16633dac0890a3fd9daa08e22da71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96144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ru-RU" i="1" dirty="0">
                <a:latin typeface="Comic Sans MS" pitchFamily="66" charset="0"/>
                <a:cs typeface="Angsana New" pitchFamily="18" charset="-34"/>
              </a:rPr>
              <a:t>Структура проекта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718130"/>
            <a:ext cx="9144000" cy="3170099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ru-RU" sz="2400" dirty="0">
                <a:latin typeface="Comic Sans MS" pitchFamily="66" charset="0"/>
              </a:rPr>
              <a:t>4. </a:t>
            </a:r>
            <a:r>
              <a:rPr lang="ru-RU" sz="2400" dirty="0" err="1">
                <a:latin typeface="Comic Sans MS" pitchFamily="66" charset="0"/>
              </a:rPr>
              <a:t>Фотозона</a:t>
            </a:r>
            <a:endParaRPr lang="ru-RU" sz="2400" dirty="0">
              <a:latin typeface="Comic Sans MS" pitchFamily="66" charset="0"/>
            </a:endParaRPr>
          </a:p>
          <a:p>
            <a:pPr marL="342900" lvl="0" indent="-342900">
              <a:buAutoNum type="arabicPeriod"/>
            </a:pPr>
            <a:r>
              <a:rPr lang="ru-RU" sz="1600" b="1" dirty="0">
                <a:latin typeface="Comic Sans MS" pitchFamily="66" charset="0"/>
              </a:rPr>
              <a:t>Фотоконкурс «Тогда и Сейчас» в формате </a:t>
            </a:r>
            <a:r>
              <a:rPr lang="ru-RU" sz="1600" b="1" dirty="0" err="1">
                <a:latin typeface="Comic Sans MS" pitchFamily="66" charset="0"/>
              </a:rPr>
              <a:t>фотосушки</a:t>
            </a:r>
            <a:r>
              <a:rPr lang="ru-RU" sz="1600" b="1" dirty="0">
                <a:latin typeface="Comic Sans MS" pitchFamily="66" charset="0"/>
              </a:rPr>
              <a:t>.</a:t>
            </a:r>
          </a:p>
          <a:p>
            <a:pPr marL="342900" lvl="0" indent="-342900">
              <a:buAutoNum type="arabicPeriod"/>
            </a:pPr>
            <a:r>
              <a:rPr lang="ru-RU" sz="1600" b="1" dirty="0" err="1">
                <a:latin typeface="Comic Sans MS" pitchFamily="66" charset="0"/>
              </a:rPr>
              <a:t>Фотообъекты</a:t>
            </a:r>
            <a:r>
              <a:rPr lang="ru-RU" sz="1600" b="1" dirty="0">
                <a:latin typeface="Comic Sans MS" pitchFamily="66" charset="0"/>
              </a:rPr>
              <a:t> в виде продуктов из СССР (сырок «Дружба», «Кисель», конфета «Белочка», колбасы «Докторская» и «Молочная», Сыр, Молоко </a:t>
            </a:r>
            <a:r>
              <a:rPr lang="ru-RU" sz="1600" b="1" dirty="0" err="1">
                <a:latin typeface="Comic Sans MS" pitchFamily="66" charset="0"/>
              </a:rPr>
              <a:t>сгущёное</a:t>
            </a:r>
            <a:r>
              <a:rPr lang="ru-RU" sz="1600" b="1" dirty="0">
                <a:latin typeface="Comic Sans MS" pitchFamily="66" charset="0"/>
              </a:rPr>
              <a:t>)</a:t>
            </a:r>
          </a:p>
          <a:p>
            <a:pPr marL="342900" lvl="0" indent="-342900">
              <a:buAutoNum type="arabicPeriod"/>
            </a:pPr>
            <a:r>
              <a:rPr lang="ru-RU" sz="1600" b="1" dirty="0" err="1">
                <a:latin typeface="Comic Sans MS" pitchFamily="66" charset="0"/>
              </a:rPr>
              <a:t>Тантамарески</a:t>
            </a:r>
            <a:r>
              <a:rPr lang="ru-RU" sz="1600" b="1" dirty="0">
                <a:latin typeface="Comic Sans MS" pitchFamily="66" charset="0"/>
              </a:rPr>
              <a:t> с изображением известных героев </a:t>
            </a:r>
          </a:p>
          <a:p>
            <a:pPr lvl="0"/>
            <a:endParaRPr lang="ru-RU" sz="2400" dirty="0">
              <a:latin typeface="Comic Sans MS" pitchFamily="66" charset="0"/>
            </a:endParaRPr>
          </a:p>
          <a:p>
            <a:pPr lvl="0"/>
            <a:r>
              <a:rPr lang="ru-RU" sz="2400" dirty="0">
                <a:latin typeface="Comic Sans MS" pitchFamily="66" charset="0"/>
              </a:rPr>
              <a:t>5. Зона Моды :</a:t>
            </a:r>
            <a:br>
              <a:rPr lang="ru-RU" sz="2400" dirty="0">
                <a:latin typeface="Comic Sans MS" pitchFamily="66" charset="0"/>
              </a:rPr>
            </a:br>
            <a:r>
              <a:rPr lang="ru-RU" sz="1600" b="1" dirty="0">
                <a:latin typeface="Comic Sans MS" pitchFamily="66" charset="0"/>
              </a:rPr>
              <a:t>1. Показ мод «Моё Советское» с костюмами 50-х годов, 60-х годов, 70-х годов, 80-х годов, 90-х годов</a:t>
            </a:r>
          </a:p>
          <a:p>
            <a:pPr lvl="0"/>
            <a:r>
              <a:rPr lang="ru-RU" sz="1600" b="1" dirty="0">
                <a:latin typeface="Comic Sans MS" pitchFamily="66" charset="0"/>
              </a:rPr>
              <a:t>2. История советской моды в виде плакатов.</a:t>
            </a:r>
          </a:p>
          <a:p>
            <a:pPr lvl="0"/>
            <a:endParaRPr lang="ru-RU" sz="16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ocumental.su/uploads/posts/2017-09/1505077258_c16633dac0890a3fd9daa08e22da71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32452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1296144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ru-RU" i="1" dirty="0">
                <a:latin typeface="Comic Sans MS" pitchFamily="66" charset="0"/>
                <a:cs typeface="Angsana New" pitchFamily="18" charset="-34"/>
              </a:rPr>
              <a:t>Реклама фестиваля: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4" y="2780928"/>
            <a:ext cx="8064896" cy="304698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3200" dirty="0">
                <a:latin typeface="Comic Sans MS" pitchFamily="66" charset="0"/>
              </a:rPr>
              <a:t>Реклама на радио города Сортавала</a:t>
            </a:r>
          </a:p>
          <a:p>
            <a:pPr marL="514350" indent="-514350">
              <a:buAutoNum type="arabicPeriod"/>
            </a:pPr>
            <a:r>
              <a:rPr lang="ru-RU" sz="3200" dirty="0">
                <a:latin typeface="Comic Sans MS" pitchFamily="66" charset="0"/>
              </a:rPr>
              <a:t>Реклама в социальных сетях МЦ «</a:t>
            </a:r>
            <a:r>
              <a:rPr lang="ru-RU" sz="3200" dirty="0" err="1">
                <a:latin typeface="Comic Sans MS" pitchFamily="66" charset="0"/>
              </a:rPr>
              <a:t>Сердоболь</a:t>
            </a:r>
            <a:r>
              <a:rPr lang="ru-RU" sz="3200" dirty="0">
                <a:latin typeface="Comic Sans MS" pitchFamily="66" charset="0"/>
              </a:rPr>
              <a:t>» (</a:t>
            </a:r>
            <a:r>
              <a:rPr lang="ru-RU" sz="3200" dirty="0" err="1">
                <a:latin typeface="Comic Sans MS" pitchFamily="66" charset="0"/>
              </a:rPr>
              <a:t>Вконтакте</a:t>
            </a:r>
            <a:r>
              <a:rPr lang="ru-RU" sz="3200" dirty="0">
                <a:latin typeface="Comic Sans MS" pitchFamily="66" charset="0"/>
              </a:rPr>
              <a:t>, </a:t>
            </a:r>
            <a:r>
              <a:rPr lang="en-US" sz="3200" dirty="0" err="1">
                <a:latin typeface="Comic Sans MS" pitchFamily="66" charset="0"/>
              </a:rPr>
              <a:t>Instagram</a:t>
            </a:r>
            <a:r>
              <a:rPr lang="en-US" sz="3200" dirty="0">
                <a:latin typeface="Comic Sans MS" pitchFamily="66" charset="0"/>
              </a:rPr>
              <a:t>)</a:t>
            </a:r>
            <a:r>
              <a:rPr lang="ru-RU" sz="3200" dirty="0">
                <a:latin typeface="Comic Sans MS" pitchFamily="66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ru-RU" sz="3200" dirty="0">
                <a:latin typeface="Comic Sans MS" pitchFamily="66" charset="0"/>
              </a:rPr>
              <a:t>Печатная Афиша от МЦ «</a:t>
            </a:r>
            <a:r>
              <a:rPr lang="ru-RU" sz="3200" dirty="0" err="1">
                <a:latin typeface="Comic Sans MS" pitchFamily="66" charset="0"/>
              </a:rPr>
              <a:t>Сердоболь</a:t>
            </a:r>
            <a:r>
              <a:rPr lang="ru-RU" sz="3200" dirty="0">
                <a:latin typeface="Comic Sans MS" pitchFamily="66" charset="0"/>
              </a:rPr>
              <a:t>», Единая городская Афиша фестиваля в городе.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ocumental.su/uploads/posts/2017-09/1505077258_c16633dac0890a3fd9daa08e22da71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32452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1296144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ru-RU" i="1" dirty="0">
                <a:latin typeface="Comic Sans MS" pitchFamily="66" charset="0"/>
                <a:cs typeface="Angsana New" pitchFamily="18" charset="-34"/>
              </a:rPr>
              <a:t>Ожидаемые результаты после проведения фестиваля: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4" y="2780928"/>
            <a:ext cx="8064896" cy="304698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3200" dirty="0">
                <a:latin typeface="Comic Sans MS" pitchFamily="66" charset="0"/>
              </a:rPr>
              <a:t>Воспитание в современной молодёжи «духа истории».</a:t>
            </a:r>
          </a:p>
          <a:p>
            <a:pPr marL="514350" indent="-514350">
              <a:buAutoNum type="arabicPeriod"/>
            </a:pPr>
            <a:r>
              <a:rPr lang="ru-RU" sz="3200" dirty="0">
                <a:latin typeface="Comic Sans MS" pitchFamily="66" charset="0"/>
              </a:rPr>
              <a:t>Воспитание интереса у современной молодёжи истории своей страны.</a:t>
            </a:r>
          </a:p>
          <a:p>
            <a:pPr marL="514350" indent="-514350">
              <a:buAutoNum type="arabicPeriod"/>
            </a:pPr>
            <a:r>
              <a:rPr lang="ru-RU" sz="3200" dirty="0">
                <a:latin typeface="Comic Sans MS" pitchFamily="66" charset="0"/>
              </a:rPr>
              <a:t>Ностальгия для людей Советской эпохи, посетивших фестиваль.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ocumental.su/uploads/posts/2017-09/1505077258_c16633dac0890a3fd9daa08e22da71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32452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1296144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ru-RU" i="1" dirty="0">
                <a:latin typeface="Comic Sans MS" pitchFamily="66" charset="0"/>
                <a:cs typeface="Angsana New" pitchFamily="18" charset="-34"/>
              </a:rPr>
              <a:t>Итоги фестиваля: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9288" y="2063703"/>
            <a:ext cx="8064896" cy="4647426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400" dirty="0">
                <a:latin typeface="Comic Sans MS" pitchFamily="66" charset="0"/>
              </a:rPr>
              <a:t>Общая посещаемость за время проекта составила более 700 человек.</a:t>
            </a:r>
          </a:p>
          <a:p>
            <a:pPr marL="514350" indent="-514350">
              <a:buAutoNum type="arabicPeriod"/>
            </a:pPr>
            <a:endParaRPr lang="ru-RU" sz="3200" dirty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ru-RU" sz="2400" dirty="0">
                <a:latin typeface="Comic Sans MS" pitchFamily="66" charset="0"/>
              </a:rPr>
              <a:t>Итогами проведённого фестиваля являются: демонстрация креативного подхода к организации молодежной площадки, учитывающая тематику мероприятия, а также привлечение местных жителей к территории Молодежного центра «</a:t>
            </a:r>
            <a:r>
              <a:rPr lang="ru-RU" sz="2400" dirty="0" err="1">
                <a:latin typeface="Comic Sans MS" pitchFamily="66" charset="0"/>
              </a:rPr>
              <a:t>Сердоболь</a:t>
            </a:r>
            <a:r>
              <a:rPr lang="ru-RU" sz="2400" dirty="0">
                <a:latin typeface="Comic Sans MS" pitchFamily="66" charset="0"/>
              </a:rPr>
              <a:t>» при помощи современных форматов массовых мероприятий – показ выставочных уличных проектов с возможностью участия.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459</Words>
  <Application>Microsoft Office PowerPoint</Application>
  <PresentationFormat>Экран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Angsana New</vt:lpstr>
      <vt:lpstr>Arial</vt:lpstr>
      <vt:lpstr>Calibri</vt:lpstr>
      <vt:lpstr>Comic Sans MS</vt:lpstr>
      <vt:lpstr>Тема Office</vt:lpstr>
      <vt:lpstr>Социальный Проект  «Даёшь Молодёжь. Назад в СССР»</vt:lpstr>
      <vt:lpstr>Цель Проекта</vt:lpstr>
      <vt:lpstr>Задачи Проекта</vt:lpstr>
      <vt:lpstr>Целевая аудитория фестиваля</vt:lpstr>
      <vt:lpstr>Структура проекта</vt:lpstr>
      <vt:lpstr>Структура проекта</vt:lpstr>
      <vt:lpstr>Реклама фестиваля:</vt:lpstr>
      <vt:lpstr>Ожидаемые результаты после проведения фестиваля:</vt:lpstr>
      <vt:lpstr>Итоги фестиваля: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«Моё Советское Детство. Моя Советская Юность. Моя Советская Молодость»</dc:title>
  <dc:creator>Windows 8.1</dc:creator>
  <cp:lastModifiedBy>USER</cp:lastModifiedBy>
  <cp:revision>15</cp:revision>
  <dcterms:created xsi:type="dcterms:W3CDTF">2017-11-14T20:12:55Z</dcterms:created>
  <dcterms:modified xsi:type="dcterms:W3CDTF">2018-07-26T16:43:30Z</dcterms:modified>
</cp:coreProperties>
</file>