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3" r:id="rId5"/>
    <p:sldId id="262" r:id="rId6"/>
    <p:sldId id="268" r:id="rId7"/>
    <p:sldId id="270" r:id="rId8"/>
    <p:sldId id="269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316835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Социальный Проект </a:t>
            </a:r>
            <a:br>
              <a:rPr lang="ru-RU" i="1" dirty="0">
                <a:latin typeface="Comic Sans MS" pitchFamily="66" charset="0"/>
                <a:cs typeface="Angsana New" pitchFamily="18" charset="-34"/>
              </a:rPr>
            </a:br>
            <a:r>
              <a:rPr lang="ru-RU" i="1" dirty="0">
                <a:latin typeface="Comic Sans MS" pitchFamily="66" charset="0"/>
                <a:cs typeface="Angsana New" pitchFamily="18" charset="-34"/>
              </a:rPr>
              <a:t>«Даёшь Молодёжь. Назад в СССР»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40160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Цель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8208912" cy="403187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omic Sans MS" pitchFamily="66" charset="0"/>
              </a:rPr>
              <a:t>Проект </a:t>
            </a:r>
            <a:r>
              <a:rPr lang="ru-RU" sz="3200" i="1" dirty="0">
                <a:latin typeface="Comic Sans MS" pitchFamily="66" charset="0"/>
                <a:cs typeface="Angsana New" pitchFamily="18" charset="-34"/>
              </a:rPr>
              <a:t>«Даёшь Молодёжь. Назад в СССР» - это молодёжное мероприятие(городской фестиваль), которое позволит посетителям </a:t>
            </a:r>
            <a:r>
              <a:rPr lang="ru-RU" sz="3200" dirty="0">
                <a:latin typeface="Comic Sans MS" pitchFamily="66" charset="0"/>
              </a:rPr>
              <a:t>вспомнить об Эпохе Советского Союза и связанных с ним воспоминаниях.</a:t>
            </a:r>
          </a:p>
          <a:p>
            <a:r>
              <a:rPr lang="ru-RU" sz="3200" dirty="0">
                <a:latin typeface="Comic Sans MS" pitchFamily="66" charset="0"/>
              </a:rPr>
              <a:t>Время проведения фестиваля:24 июня 2018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Задачи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Окунуться с помощью фестиваля в атмосферу жизни в СССР, увидеть культурную и бытовую часть жизни людей, живших во времена Советского Союза.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Показать молодому поколению, как протекало детство, юность, молодость наших родных, чем жили и чем занимались люди.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15212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Целевая аудитория фестиваля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632848" cy="501675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Фестиваль направлен на аудиторию от 14 (и младше) до 70 (и старше) лет.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Молодое Поколение, заинтересованное в проекте.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Люди, жившие во времена Советского Союза; люди, чьё детство, юность и молодость протекали в период 60-90-х гг. 20 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Структура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718131"/>
            <a:ext cx="9144000" cy="464742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>
                <a:latin typeface="Comic Sans MS" pitchFamily="66" charset="0"/>
              </a:rPr>
              <a:t>Зона Кинематографа и Телевидения:</a:t>
            </a:r>
          </a:p>
          <a:p>
            <a:pPr marL="457200" lvl="0" indent="-457200"/>
            <a:r>
              <a:rPr lang="ru-RU" sz="1600" b="1" dirty="0"/>
              <a:t>1.  </a:t>
            </a:r>
            <a:r>
              <a:rPr lang="ru-RU" sz="1600" b="1" dirty="0">
                <a:latin typeface="Comic Sans MS" pitchFamily="66" charset="0"/>
              </a:rPr>
              <a:t>Истории создания любимых советских фильмов , интересные факты о советских фильмах в виде </a:t>
            </a:r>
            <a:r>
              <a:rPr lang="ru-RU" sz="1600" b="1" dirty="0" err="1">
                <a:latin typeface="Comic Sans MS" pitchFamily="66" charset="0"/>
              </a:rPr>
              <a:t>фотосушки</a:t>
            </a:r>
            <a:r>
              <a:rPr lang="ru-RU" sz="1600" b="1" dirty="0">
                <a:latin typeface="Comic Sans MS" pitchFamily="66" charset="0"/>
              </a:rPr>
              <a:t>.</a:t>
            </a:r>
          </a:p>
          <a:p>
            <a:pPr marL="457200" lvl="0" indent="-457200"/>
            <a:r>
              <a:rPr lang="ru-RU" sz="1600" b="1" dirty="0">
                <a:latin typeface="Comic Sans MS" pitchFamily="66" charset="0"/>
              </a:rPr>
              <a:t>2. Фотоконкурс «Живые картины».</a:t>
            </a:r>
          </a:p>
          <a:p>
            <a:pPr marL="342900" indent="-342900">
              <a:buAutoNum type="arabicPeriod" startAt="3"/>
            </a:pPr>
            <a:endParaRPr lang="ru-RU" sz="1600" b="1" dirty="0">
              <a:latin typeface="Comic Sans MS" pitchFamily="66" charset="0"/>
            </a:endParaRPr>
          </a:p>
          <a:p>
            <a:pPr marL="514350" indent="-514350"/>
            <a:r>
              <a:rPr lang="ru-RU" sz="2400" dirty="0">
                <a:latin typeface="Comic Sans MS" pitchFamily="66" charset="0"/>
              </a:rPr>
              <a:t>2. Зона Музыки:</a:t>
            </a:r>
          </a:p>
          <a:p>
            <a:pPr lvl="0"/>
            <a:r>
              <a:rPr lang="ru-RU" sz="1600" b="1" dirty="0">
                <a:latin typeface="Comic Sans MS" pitchFamily="66" charset="0"/>
              </a:rPr>
              <a:t>1. Музыкальный концерт «Большая перемена» с участием танцевальных ансамблей</a:t>
            </a:r>
          </a:p>
          <a:p>
            <a:pPr lvl="0"/>
            <a:r>
              <a:rPr lang="ru-RU" sz="1600" b="1" dirty="0">
                <a:latin typeface="Comic Sans MS" pitchFamily="66" charset="0"/>
              </a:rPr>
              <a:t>2. Музыкальная Викторина «Угадай Мелодию». </a:t>
            </a:r>
          </a:p>
          <a:p>
            <a:pPr lvl="0"/>
            <a:r>
              <a:rPr lang="ru-RU" sz="1600" b="1" dirty="0">
                <a:latin typeface="Comic Sans MS" pitchFamily="66" charset="0"/>
              </a:rPr>
              <a:t>3. «</a:t>
            </a:r>
            <a:r>
              <a:rPr lang="ru-RU" sz="1600" b="1" dirty="0" err="1">
                <a:latin typeface="Comic Sans MS" pitchFamily="66" charset="0"/>
              </a:rPr>
              <a:t>Музозона</a:t>
            </a:r>
            <a:r>
              <a:rPr lang="ru-RU" sz="1600" b="1" dirty="0">
                <a:latin typeface="Comic Sans MS" pitchFamily="66" charset="0"/>
              </a:rPr>
              <a:t>»-установка из немузыкальных вещей для создания музыкальных мелодий.</a:t>
            </a:r>
          </a:p>
          <a:p>
            <a:pPr lvl="0"/>
            <a:r>
              <a:rPr lang="ru-RU" sz="1600" b="1" dirty="0">
                <a:latin typeface="Comic Sans MS" pitchFamily="66" charset="0"/>
              </a:rPr>
              <a:t>4. Танцевальная дискотека «Вспомнить всё».</a:t>
            </a:r>
          </a:p>
          <a:p>
            <a:pPr lvl="0"/>
            <a:r>
              <a:rPr lang="ru-RU" sz="1600" b="1" dirty="0">
                <a:latin typeface="Comic Sans MS" pitchFamily="66" charset="0"/>
              </a:rPr>
              <a:t>5. Выступление музыкальной группы «Истинный Облик».</a:t>
            </a:r>
            <a:endParaRPr lang="ru-RU" sz="2400" dirty="0">
              <a:latin typeface="Comic Sans MS" pitchFamily="66" charset="0"/>
            </a:endParaRPr>
          </a:p>
          <a:p>
            <a:pPr marL="514350" indent="-514350"/>
            <a:r>
              <a:rPr lang="ru-RU" sz="2400" dirty="0">
                <a:latin typeface="Comic Sans MS" pitchFamily="66" charset="0"/>
              </a:rPr>
              <a:t>3. Зона Спорта:</a:t>
            </a:r>
          </a:p>
          <a:p>
            <a:pPr marL="514350" indent="-514350">
              <a:buAutoNum type="arabicPeriod"/>
            </a:pPr>
            <a:r>
              <a:rPr lang="ru-RU" sz="1600" b="1" dirty="0">
                <a:latin typeface="Comic Sans MS" pitchFamily="66" charset="0"/>
              </a:rPr>
              <a:t>«Подвижные игры»- игры на внимательность и на ловкость , </a:t>
            </a:r>
            <a:r>
              <a:rPr lang="ru-RU" sz="1600" b="1" dirty="0" err="1">
                <a:latin typeface="Comic Sans MS" pitchFamily="66" charset="0"/>
              </a:rPr>
              <a:t>преназначенные</a:t>
            </a:r>
            <a:r>
              <a:rPr lang="ru-RU" sz="1600" b="1" dirty="0">
                <a:latin typeface="Comic Sans MS" pitchFamily="66" charset="0"/>
              </a:rPr>
              <a:t> для работы в команде</a:t>
            </a:r>
          </a:p>
          <a:p>
            <a:pPr marL="514350" indent="-514350"/>
            <a:r>
              <a:rPr lang="ru-RU" sz="1600" b="1" dirty="0">
                <a:latin typeface="Comic Sans MS" pitchFamily="66" charset="0"/>
              </a:rPr>
              <a:t>2. Игры «из Советского двора» (</a:t>
            </a:r>
            <a:r>
              <a:rPr lang="ru-RU" sz="1600" b="1" dirty="0" err="1">
                <a:latin typeface="Comic Sans MS" pitchFamily="66" charset="0"/>
              </a:rPr>
              <a:t>резиночка</a:t>
            </a:r>
            <a:r>
              <a:rPr lang="ru-RU" sz="1600" b="1" dirty="0">
                <a:latin typeface="Comic Sans MS" pitchFamily="66" charset="0"/>
              </a:rPr>
              <a:t>, шашки, лото, классики, домино)</a:t>
            </a:r>
          </a:p>
          <a:p>
            <a:pPr marL="514350" indent="-514350"/>
            <a:r>
              <a:rPr lang="ru-RU" sz="1600" b="1" dirty="0">
                <a:latin typeface="Comic Sans MS" pitchFamily="66" charset="0"/>
              </a:rPr>
              <a:t>3. Конкурс «Кто всех?»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Структура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718130"/>
            <a:ext cx="9144000" cy="317009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latin typeface="Comic Sans MS" pitchFamily="66" charset="0"/>
              </a:rPr>
              <a:t>4. </a:t>
            </a:r>
            <a:r>
              <a:rPr lang="ru-RU" sz="2400" dirty="0" err="1">
                <a:latin typeface="Comic Sans MS" pitchFamily="66" charset="0"/>
              </a:rPr>
              <a:t>Фотозона</a:t>
            </a:r>
            <a:endParaRPr lang="ru-RU" sz="2400" dirty="0">
              <a:latin typeface="Comic Sans MS" pitchFamily="66" charset="0"/>
            </a:endParaRPr>
          </a:p>
          <a:p>
            <a:pPr marL="342900" lvl="0" indent="-342900">
              <a:buAutoNum type="arabicPeriod"/>
            </a:pPr>
            <a:r>
              <a:rPr lang="ru-RU" sz="1600" b="1" dirty="0">
                <a:latin typeface="Comic Sans MS" pitchFamily="66" charset="0"/>
              </a:rPr>
              <a:t>Фотоконкурс «Тогда и Сейчас» в формате </a:t>
            </a:r>
            <a:r>
              <a:rPr lang="ru-RU" sz="1600" b="1" dirty="0" err="1">
                <a:latin typeface="Comic Sans MS" pitchFamily="66" charset="0"/>
              </a:rPr>
              <a:t>фотосушки</a:t>
            </a:r>
            <a:r>
              <a:rPr lang="ru-RU" sz="1600" b="1" dirty="0">
                <a:latin typeface="Comic Sans MS" pitchFamily="66" charset="0"/>
              </a:rPr>
              <a:t>.</a:t>
            </a:r>
          </a:p>
          <a:p>
            <a:pPr marL="342900" lvl="0" indent="-342900">
              <a:buAutoNum type="arabicPeriod"/>
            </a:pPr>
            <a:r>
              <a:rPr lang="ru-RU" sz="1600" b="1" dirty="0" err="1">
                <a:latin typeface="Comic Sans MS" pitchFamily="66" charset="0"/>
              </a:rPr>
              <a:t>Фотообъекты</a:t>
            </a:r>
            <a:r>
              <a:rPr lang="ru-RU" sz="1600" b="1" dirty="0">
                <a:latin typeface="Comic Sans MS" pitchFamily="66" charset="0"/>
              </a:rPr>
              <a:t> в виде продуктов из СССР (сырок «Дружба», «Кисель», конфета «Белочка», колбасы «Докторская» и «Молочная», Сыр, Молоко </a:t>
            </a:r>
            <a:r>
              <a:rPr lang="ru-RU" sz="1600" b="1" dirty="0" err="1">
                <a:latin typeface="Comic Sans MS" pitchFamily="66" charset="0"/>
              </a:rPr>
              <a:t>сгущёное</a:t>
            </a:r>
            <a:r>
              <a:rPr lang="ru-RU" sz="1600" b="1" dirty="0">
                <a:latin typeface="Comic Sans MS" pitchFamily="66" charset="0"/>
              </a:rPr>
              <a:t>)</a:t>
            </a:r>
          </a:p>
          <a:p>
            <a:pPr marL="342900" lvl="0" indent="-342900">
              <a:buAutoNum type="arabicPeriod"/>
            </a:pPr>
            <a:r>
              <a:rPr lang="ru-RU" sz="1600" b="1" dirty="0" err="1">
                <a:latin typeface="Comic Sans MS" pitchFamily="66" charset="0"/>
              </a:rPr>
              <a:t>Тантамарески</a:t>
            </a:r>
            <a:r>
              <a:rPr lang="ru-RU" sz="1600" b="1" dirty="0">
                <a:latin typeface="Comic Sans MS" pitchFamily="66" charset="0"/>
              </a:rPr>
              <a:t> с изображением известных героев </a:t>
            </a:r>
          </a:p>
          <a:p>
            <a:pPr lvl="0"/>
            <a:endParaRPr lang="ru-RU" sz="2400" dirty="0">
              <a:latin typeface="Comic Sans MS" pitchFamily="66" charset="0"/>
            </a:endParaRPr>
          </a:p>
          <a:p>
            <a:pPr lvl="0"/>
            <a:r>
              <a:rPr lang="ru-RU" sz="2400" dirty="0">
                <a:latin typeface="Comic Sans MS" pitchFamily="66" charset="0"/>
              </a:rPr>
              <a:t>5. Зона Моды :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1600" b="1" dirty="0">
                <a:latin typeface="Comic Sans MS" pitchFamily="66" charset="0"/>
              </a:rPr>
              <a:t>1. Показ мод «Моё Советское» с костюмами 50-х годов, 60-х годов, 70-х годов, 80-х годов, 90-х годов</a:t>
            </a:r>
          </a:p>
          <a:p>
            <a:pPr lvl="0"/>
            <a:r>
              <a:rPr lang="ru-RU" sz="1600" b="1" dirty="0">
                <a:latin typeface="Comic Sans MS" pitchFamily="66" charset="0"/>
              </a:rPr>
              <a:t>2. История советской моды в виде плакатов.</a:t>
            </a:r>
          </a:p>
          <a:p>
            <a:pPr lvl="0"/>
            <a:endParaRPr lang="ru-RU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29614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Реклама фестиваля: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780928"/>
            <a:ext cx="8064896" cy="304698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Реклама на радио города Сортавала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Реклама в социальных сетях МЦ «</a:t>
            </a:r>
            <a:r>
              <a:rPr lang="ru-RU" sz="3200" dirty="0" err="1">
                <a:latin typeface="Comic Sans MS" pitchFamily="66" charset="0"/>
              </a:rPr>
              <a:t>Сердоболь</a:t>
            </a:r>
            <a:r>
              <a:rPr lang="ru-RU" sz="3200" dirty="0">
                <a:latin typeface="Comic Sans MS" pitchFamily="66" charset="0"/>
              </a:rPr>
              <a:t>» (</a:t>
            </a:r>
            <a:r>
              <a:rPr lang="ru-RU" sz="3200" dirty="0" err="1">
                <a:latin typeface="Comic Sans MS" pitchFamily="66" charset="0"/>
              </a:rPr>
              <a:t>Вконтакте</a:t>
            </a:r>
            <a:r>
              <a:rPr lang="ru-RU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Instagram</a:t>
            </a:r>
            <a:r>
              <a:rPr lang="en-US" sz="3200" dirty="0">
                <a:latin typeface="Comic Sans MS" pitchFamily="66" charset="0"/>
              </a:rPr>
              <a:t>)</a:t>
            </a:r>
            <a:r>
              <a:rPr lang="ru-RU" sz="3200" dirty="0"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Печатная Афиша от МЦ «</a:t>
            </a:r>
            <a:r>
              <a:rPr lang="ru-RU" sz="3200" dirty="0" err="1">
                <a:latin typeface="Comic Sans MS" pitchFamily="66" charset="0"/>
              </a:rPr>
              <a:t>Сердоболь</a:t>
            </a:r>
            <a:r>
              <a:rPr lang="ru-RU" sz="3200" dirty="0">
                <a:latin typeface="Comic Sans MS" pitchFamily="66" charset="0"/>
              </a:rPr>
              <a:t>», Единая городская Афиша фестиваля в городе.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29614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Ожидаемые результаты после проведения фестиваля: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780928"/>
            <a:ext cx="8064896" cy="304698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Воспитание в современной молодёжи «духа истории».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Воспитание интереса у современной молодёжи истории своей страны.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Comic Sans MS" pitchFamily="66" charset="0"/>
              </a:rPr>
              <a:t>Ностальгия для людей Советской эпохи, посетивших фестиваль.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umental.su/uploads/posts/2017-09/1505077258_c16633dac0890a3fd9daa08e22da7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29614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i="1" dirty="0">
                <a:latin typeface="Comic Sans MS" pitchFamily="66" charset="0"/>
                <a:cs typeface="Angsana New" pitchFamily="18" charset="-34"/>
              </a:rPr>
              <a:t>Итоги фестиваля: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288" y="2063703"/>
            <a:ext cx="8064896" cy="464742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>
                <a:latin typeface="Comic Sans MS" pitchFamily="66" charset="0"/>
              </a:rPr>
              <a:t>Общая посещаемость за время проекта составила более 700 человек.</a:t>
            </a:r>
          </a:p>
          <a:p>
            <a:pPr marL="514350" indent="-514350">
              <a:buAutoNum type="arabicPeriod"/>
            </a:pPr>
            <a:endParaRPr lang="ru-RU" sz="32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ru-RU" sz="2400" dirty="0">
                <a:latin typeface="Comic Sans MS" pitchFamily="66" charset="0"/>
              </a:rPr>
              <a:t>Итогами проведённого фестиваля являются: демонстрация креативного подхода к организации молодежной площадки, учитывающая тематику мероприятия, а также привлечение местных жителей к территории Молодежного центра «</a:t>
            </a:r>
            <a:r>
              <a:rPr lang="ru-RU" sz="2400" dirty="0" err="1">
                <a:latin typeface="Comic Sans MS" pitchFamily="66" charset="0"/>
              </a:rPr>
              <a:t>Сердоболь</a:t>
            </a:r>
            <a:r>
              <a:rPr lang="ru-RU" sz="2400" dirty="0">
                <a:latin typeface="Comic Sans MS" pitchFamily="66" charset="0"/>
              </a:rPr>
              <a:t>» при помощи современных форматов массовых мероприятий – показ выставочных уличных проектов с возможностью участия.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459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Angsana New</vt:lpstr>
      <vt:lpstr>Arial</vt:lpstr>
      <vt:lpstr>Calibri</vt:lpstr>
      <vt:lpstr>Comic Sans MS</vt:lpstr>
      <vt:lpstr>Тема Office</vt:lpstr>
      <vt:lpstr>Социальный Проект  «Даёшь Молодёжь. Назад в СССР»</vt:lpstr>
      <vt:lpstr>Цель Проекта</vt:lpstr>
      <vt:lpstr>Задачи Проекта</vt:lpstr>
      <vt:lpstr>Целевая аудитория фестиваля</vt:lpstr>
      <vt:lpstr>Структура проекта</vt:lpstr>
      <vt:lpstr>Структура проекта</vt:lpstr>
      <vt:lpstr>Реклама фестиваля:</vt:lpstr>
      <vt:lpstr>Ожидаемые результаты после проведения фестиваля:</vt:lpstr>
      <vt:lpstr>Итоги фестиваля: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«Моё Советское Детство. Моя Советская Юность. Моя Советская Молодость»</dc:title>
  <dc:creator>Windows 8.1</dc:creator>
  <cp:lastModifiedBy>USER</cp:lastModifiedBy>
  <cp:revision>15</cp:revision>
  <dcterms:created xsi:type="dcterms:W3CDTF">2017-11-14T20:12:55Z</dcterms:created>
  <dcterms:modified xsi:type="dcterms:W3CDTF">2018-07-26T16:43:30Z</dcterms:modified>
</cp:coreProperties>
</file>