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3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23/05/2019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23/05/2019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23/05/2019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23/05/2019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23/05/2019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23/05/2019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23/05/2019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23/05/2019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23/05/2019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23/05/2019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23/05/2019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23/05/2019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06324"/>
          <a:ext cx="9144000" cy="6673799"/>
          <a:chOff x="0" y="206324"/>
          <a:chExt cx="9144000" cy="6673799"/>
        </a:xfrm>
      </p:grpSpPr>
      <p:pic>
        <p:nvPicPr>
          <p:cNvPr id="1026" name="Picture 2" descr="C:\Users\Пионер\Desktop\Безымянн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1" cy="646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06324"/>
          <a:ext cx="9144000" cy="6673799"/>
          <a:chOff x="0" y="206324"/>
          <a:chExt cx="9144000" cy="6673799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6324"/>
            <a:ext cx="9144000" cy="64674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06324"/>
          <a:ext cx="9144000" cy="6673799"/>
          <a:chOff x="0" y="206324"/>
          <a:chExt cx="9144000" cy="6673799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6324"/>
            <a:ext cx="9144000" cy="64674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06324"/>
          <a:ext cx="9144000" cy="6673799"/>
          <a:chOff x="0" y="206324"/>
          <a:chExt cx="9144000" cy="6673799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6324"/>
            <a:ext cx="9144000" cy="64674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06324"/>
          <a:ext cx="9144000" cy="6673799"/>
          <a:chOff x="0" y="206324"/>
          <a:chExt cx="9144000" cy="6673799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6324"/>
            <a:ext cx="9144000" cy="64674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06324"/>
          <a:ext cx="9144000" cy="6673799"/>
          <a:chOff x="0" y="206324"/>
          <a:chExt cx="9144000" cy="6673799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6324"/>
            <a:ext cx="9144000" cy="64674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06324"/>
          <a:ext cx="9144000" cy="6673799"/>
          <a:chOff x="0" y="206324"/>
          <a:chExt cx="9144000" cy="6673799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6324"/>
            <a:ext cx="9144000" cy="64674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06324"/>
          <a:ext cx="9144000" cy="6673799"/>
          <a:chOff x="0" y="206324"/>
          <a:chExt cx="9144000" cy="6673799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6324"/>
            <a:ext cx="9144000" cy="64674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06324"/>
          <a:ext cx="9144000" cy="6673799"/>
          <a:chOff x="0" y="206324"/>
          <a:chExt cx="9144000" cy="6673799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6324"/>
            <a:ext cx="9144000" cy="64674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Windows User</cp:lastModifiedBy>
  <cp:revision>1</cp:revision>
  <dcterms:created xsi:type="dcterms:W3CDTF">2019-05-23T19:53:42Z</dcterms:created>
  <dcterms:modified xsi:type="dcterms:W3CDTF">2019-05-23T19:58:54Z</dcterms:modified>
  <cp:category/>
</cp:coreProperties>
</file>