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249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90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074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066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39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710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866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10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031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934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74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D061-A13A-4D09-9989-6EEEBB82B4CC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A7FB4-F72A-4BBE-BDC4-5E1A09D37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showme_theworld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vk.com/massagair" TargetMode="External"/><Relationship Id="rId12" Type="http://schemas.openxmlformats.org/officeDocument/2006/relationships/hyperlink" Target="https://vk.com/spbfree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childrenhospice" TargetMode="External"/><Relationship Id="rId11" Type="http://schemas.openxmlformats.org/officeDocument/2006/relationships/hyperlink" Target="https://vk.com/nbrod" TargetMode="External"/><Relationship Id="rId5" Type="http://schemas.openxmlformats.org/officeDocument/2006/relationships/hyperlink" Target="https://vk.com/dobry_dobro" TargetMode="External"/><Relationship Id="rId10" Type="http://schemas.openxmlformats.org/officeDocument/2006/relationships/hyperlink" Target="https://vk.com/dobropochta" TargetMode="External"/><Relationship Id="rId4" Type="http://schemas.openxmlformats.org/officeDocument/2006/relationships/hyperlink" Target="https://vk.com/mpcmoskovski" TargetMode="External"/><Relationship Id="rId9" Type="http://schemas.openxmlformats.org/officeDocument/2006/relationships/hyperlink" Target="https://vk.com/gbssp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88" y="2143116"/>
            <a:ext cx="3643049" cy="3646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260648"/>
            <a:ext cx="8501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Проект организации добровольческих мероприятий для воспитанников социально-ориентированных учреждений Санкт-Петербурга в канун Нового Года и Международного дня защиты детей,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50" y="550070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ПИСЬМО!</a:t>
            </a:r>
            <a:endParaRPr lang="ru-RU" sz="4800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0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785926"/>
            <a:ext cx="3000396" cy="300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СПАСИБО ЗА ВНИМАНИЕ!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8" y="3643314"/>
            <a:ext cx="3223458" cy="3223458"/>
          </a:xfrm>
        </p:spPr>
      </p:pic>
      <p:sp>
        <p:nvSpPr>
          <p:cNvPr id="7" name="TextBox 6"/>
          <p:cNvSpPr txBox="1"/>
          <p:nvPr/>
        </p:nvSpPr>
        <p:spPr>
          <a:xfrm>
            <a:off x="2771800" y="5805264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Безматерных Валентин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Valey-94@mail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16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Актуально ли? Актуально!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300" y="5778797"/>
            <a:ext cx="1078204" cy="1079203"/>
          </a:xfrm>
          <a:prstGeom prst="rect">
            <a:avLst/>
          </a:prstGeom>
        </p:spPr>
      </p:pic>
      <p:sp>
        <p:nvSpPr>
          <p:cNvPr id="6" name="Объект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43998" cy="500066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Почему? Зачем?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формирование инициативности, ответственности, гуманности;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мотивация на принятие активной социальной роли;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тесная работа с незащищенными слоями населения.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Для кого?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Подростки и молодежь (от 14 до 25 лет), воспитанники социально-ориентированных учреждений Санкт-Петербурга (Хоспис, коррекционные школы, детские дома). Проект ориентирован на детей 7-13 лет.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02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ЦЕЛЬ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517232"/>
            <a:ext cx="1183898" cy="118499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3286124"/>
            <a:ext cx="2715080" cy="2052228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 flipH="1">
            <a:off x="6357950" y="1357298"/>
            <a:ext cx="2428892" cy="1692188"/>
          </a:xfrm>
          <a:prstGeom prst="wedgeEllipseCallout">
            <a:avLst>
              <a:gd name="adj1" fmla="val 28803"/>
              <a:gd name="adj2" fmla="val 83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ВИЖУ ПРИПЯТСТВИЙ!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071678"/>
            <a:ext cx="55721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 «Тебе письмо» создан с целью поддержать ребят, попавших в трудную жизненную ситуацию.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89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ЗАДАЧИ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4422"/>
            <a:ext cx="8715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Развивать навыки командной работы;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полезные социальные навыки и умения в рамках совместной деятельности (планирование предстоящей деятельности, расчёт необходимых ресурсов, анализ результатов и окончательных итогов)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Побуждать молодежь к проявлению милосердия к окружающим людям;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Повышать уровень эмпатии (понимать эмоциональное состояние другого человека);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Стимулировать потребность в саморазвитии и самопознании.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16977"/>
            <a:ext cx="1792196" cy="17921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300" y="6065178"/>
            <a:ext cx="792088" cy="7928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21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СРОКИ РЕАЛИЗАЦИИ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85728"/>
            <a:ext cx="1857244" cy="210006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210" y="6049962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00298" y="92867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ноябрь 2017 – июнь 2018 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00232" y="2214554"/>
          <a:ext cx="6858048" cy="3432773"/>
        </p:xfrm>
        <a:graphic>
          <a:graphicData uri="http://schemas.openxmlformats.org/drawingml/2006/table">
            <a:tbl>
              <a:tblPr/>
              <a:tblGrid>
                <a:gridCol w="2066522"/>
                <a:gridCol w="4791526"/>
              </a:tblGrid>
              <a:tr h="330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Весь период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Реклама деятельности по реализации проекта;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команды;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партнеров и спонсоров;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 социальными учреждениями.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06.12.17-29.12.17;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07.05.18-31.05.18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Написание и вручение именных писем, подарков.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30.12.17, 02.06.18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Подведение итогов мероприятия.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05.06.18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Подведение общего итога по реализации проекта.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052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МЕХАНИЗМЫ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338">
            <a:off x="6328413" y="574495"/>
            <a:ext cx="1071348" cy="116609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63688" y="116632"/>
            <a:ext cx="107315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4" y="5843932"/>
            <a:ext cx="825504" cy="82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5786" y="2071678"/>
            <a:ext cx="7715304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Реклама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команды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партнеров и спонсоров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социальными учреждениями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Написание и вручение именных писем, подарков.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Подведение итогов мероприятия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292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ОЖИДАЕМЫЕ РЕЗУЛЬТАТЫ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6065837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1000108"/>
            <a:ext cx="8501122" cy="3571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Количественные показатели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972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1.Написание и вручение не менее 150 писем и подарков.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972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2.Привлечение не менее 50 активистов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972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3.Взаимодействие с не менее 5 социальными учреждениями;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972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4.За период реализации Проекта издано не менее 5 статей в социальных пабликах и периодических изданиях.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972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5. Сотрудничество с не менее 5-ю медийными личностями.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972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6.Обратная связь от более 20 воспитанников социальных учреждений.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12"/>
          <a:stretch>
            <a:fillRect/>
          </a:stretch>
        </p:blipFill>
        <p:spPr>
          <a:xfrm>
            <a:off x="6143636" y="4614779"/>
            <a:ext cx="2375104" cy="22432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49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ОЖИДАЕМЫЕ РЕЗУЛЬТАТЫ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389" y="6065837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3395746"/>
            <a:ext cx="1320654" cy="346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85918" y="1214422"/>
            <a:ext cx="7000956" cy="49090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Качественные показатели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1.Расширена деятельность МПЦ, ПМК, ССУЗов, ВУЗов.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2.Выполнены задачи и достигнута цель проекта;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3.Сформирован позитивный облик проекта в социальном пространстве Санкт-Петербурга при помощи сети «Интернет»;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4.Повышена социальная активность молодежи;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5.Рост заинтересованности в добровольческой деятельности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6.Сформирован оптимистический взгляд на жизнь у детей, попавших в трудную жизненную ситуацию.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30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cs typeface="EucrosiaUPC" panose="02020603050405020304" pitchFamily="18" charset="-34"/>
              </a:rPr>
              <a:t>ОСВЕЩЕНИЕ В СМИ, ПАРТНЕРЫ</a:t>
            </a:r>
            <a:endParaRPr lang="ru-RU" b="1" dirty="0">
              <a:solidFill>
                <a:srgbClr val="00B0F0"/>
              </a:solidFill>
              <a:cs typeface="EucrosiaUPC" panose="02020603050405020304" pitchFamily="18" charset="-34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4429132"/>
            <a:ext cx="2214546" cy="2156130"/>
          </a:xfr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877272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0" y="1071546"/>
            <a:ext cx="9144000" cy="4873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4"/>
              </a:rPr>
              <a:t>https://vk.com/mpcmoskovski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СПб ГБУ «МПЦ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«Московский»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5"/>
              </a:rPr>
              <a:t>https://vk.com/dobry_dobro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Добровольческое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обхединение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«Добру добро»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6"/>
              </a:rPr>
              <a:t>https://vk.com/childrenhospice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Детский Хоспис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партнер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7"/>
              </a:rPr>
              <a:t>https://vk.com/massagair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ЭйрМед, партнер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8"/>
              </a:rPr>
              <a:t>https://vk.com/showme_theworld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Покажи мне мир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партнер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https://vk.com/gbsspb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Библиотека для слепых и слабовидящих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10"/>
              </a:rPr>
              <a:t>https://vk.com/dobropochta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Добропочта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партнер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11"/>
              </a:rPr>
              <a:t>https://vk.com/nbrod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https://vk.com/freespb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12"/>
              </a:rPr>
              <a:t>https://vk.com/spbfree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https://vk.com/peter_free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информационные партнеры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9339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461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Актуально ли? Актуально!</vt:lpstr>
      <vt:lpstr>ЦЕЛЬ</vt:lpstr>
      <vt:lpstr>ЗАДАЧИ</vt:lpstr>
      <vt:lpstr>СРОКИ РЕАЛИЗАЦИИ</vt:lpstr>
      <vt:lpstr>МЕХАНИЗМЫ</vt:lpstr>
      <vt:lpstr>ОЖИДАЕМЫЕ РЕЗУЛЬТАТЫ</vt:lpstr>
      <vt:lpstr>ОЖИДАЕМЫЕ РЕЗУЛЬТАТЫ</vt:lpstr>
      <vt:lpstr>ОСВЕЩЕНИЕ В СМИ, ПАРТНЕРЫ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Валентин</cp:lastModifiedBy>
  <cp:revision>19</cp:revision>
  <dcterms:created xsi:type="dcterms:W3CDTF">2017-11-23T19:14:16Z</dcterms:created>
  <dcterms:modified xsi:type="dcterms:W3CDTF">2017-11-24T11:45:23Z</dcterms:modified>
</cp:coreProperties>
</file>