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75" autoAdjust="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AE63-7E23-41EA-BE8D-1B40BD36A191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B2FB-70B5-45DE-B724-5564A58BC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7886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AE63-7E23-41EA-BE8D-1B40BD36A191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B2FB-70B5-45DE-B724-5564A58BC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3577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AE63-7E23-41EA-BE8D-1B40BD36A191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B2FB-70B5-45DE-B724-5564A58BC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6149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AE63-7E23-41EA-BE8D-1B40BD36A191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B2FB-70B5-45DE-B724-5564A58BC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614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AE63-7E23-41EA-BE8D-1B40BD36A191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B2FB-70B5-45DE-B724-5564A58BC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0305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AE63-7E23-41EA-BE8D-1B40BD36A191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B2FB-70B5-45DE-B724-5564A58BC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0230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AE63-7E23-41EA-BE8D-1B40BD36A191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B2FB-70B5-45DE-B724-5564A58BC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9585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AE63-7E23-41EA-BE8D-1B40BD36A191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B2FB-70B5-45DE-B724-5564A58BC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7132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AE63-7E23-41EA-BE8D-1B40BD36A191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B2FB-70B5-45DE-B724-5564A58BC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9711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AE63-7E23-41EA-BE8D-1B40BD36A191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B2FB-70B5-45DE-B724-5564A58BC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720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AE63-7E23-41EA-BE8D-1B40BD36A191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B2FB-70B5-45DE-B724-5564A58BC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609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0AE63-7E23-41EA-BE8D-1B40BD36A191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0B2FB-70B5-45DE-B724-5564A58BC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7832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4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p.userapi.com/c824701/v824701688/cfaa/ic_iAn7InIc.jpg"/>
          <p:cNvPicPr>
            <a:picLocks noChangeAspect="1" noChangeArrowheads="1"/>
          </p:cNvPicPr>
          <p:nvPr/>
        </p:nvPicPr>
        <p:blipFill>
          <a:blip r:embed="rId2" cstate="print">
            <a:lum bright="-10000" contrast="-1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8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9891" y="4648200"/>
            <a:ext cx="11092217" cy="1981868"/>
          </a:xfrm>
          <a:blipFill dpi="0" rotWithShape="1">
            <a:blip r:embed="rId4" cstate="print">
              <a:alphaModFix amt="56000"/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3000" contrast="-2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Лучший Волонтерский центр года</a:t>
            </a:r>
            <a:endParaRPr lang="ru-RU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32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lum contrast="4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87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" y="1064577"/>
            <a:ext cx="11369040" cy="1858731"/>
          </a:xfrm>
          <a:blipFill dpi="0" rotWithShape="1">
            <a:blip r:embed="rId4" cstate="print">
              <a:alphaModFix amt="59000"/>
              <a:lum bright="10000" contrast="-20000"/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3000" contrast="-2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Популяризация волонтерской деятельности, у людей в возрасте от 14 до 80 лет, путем проведения конкурсной программы, с выявлением лучшего волонтерского центра Челябинской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области.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066905" y="181451"/>
            <a:ext cx="5257800" cy="701675"/>
          </a:xfrm>
          <a:blipFill dpi="0" rotWithShape="1">
            <a:blip r:embed="rId4" cstate="print">
              <a:alphaModFix amt="47000"/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3000" contrast="-2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551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isanec.ru/wp-content/uploads/2016/12/volunteering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50800" dist="50800" dir="5400000" sx="13000" sy="13000" algn="ctr" rotWithShape="0">
              <a:srgbClr val="00000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misanec.ru/wp-content/uploads/2016/12/volunteer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6145"/>
                    </a14:imgEffect>
                    <a14:imgEffect>
                      <a14:saturation sat="66000"/>
                    </a14:imgEffect>
                    <a14:imgEffect>
                      <a14:brightnessContrast bright="1000" contrast="-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50800" dist="50800" dir="5400000" sx="9000" sy="9000" algn="ctr" rotWithShape="0">
              <a:srgbClr val="00000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" y="182246"/>
            <a:ext cx="11338560" cy="2656488"/>
          </a:xfrm>
          <a:blipFill dpi="0" rotWithShape="1">
            <a:blip r:embed="rId4" cstate="print">
              <a:alphaModFix amt="54000"/>
              <a:lum bright="-20000" contrast="-10000"/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3000" contrast="-2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Проблема: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Профессиональное перегорание добровольцев;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Отсутствие механизмов стимулирования добровольцев;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Разрозненность волонтерских центров, нет единства по региону;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Отсутствие единой обучающей программы для актива добровольцев в волонтерских центрах;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/>
          <a:srcRect l="15511"/>
          <a:stretch/>
        </p:blipFill>
        <p:spPr>
          <a:xfrm>
            <a:off x="0" y="3562369"/>
            <a:ext cx="3763720" cy="29684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26884" y="3772834"/>
            <a:ext cx="3865116" cy="27587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50755" y="2969781"/>
            <a:ext cx="4221903" cy="28075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301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isanec.ru/wp-content/uploads/2016/12/volunteering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50800" dist="50800" dir="5400000" sx="13000" sy="13000" algn="ctr" rotWithShape="0">
              <a:srgbClr val="00000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misanec.ru/wp-content/uploads/2016/12/volunteering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50800" dist="50800" dir="5400000" sx="13000" sy="13000" algn="ctr" rotWithShape="0">
              <a:srgbClr val="00000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misanec.ru/wp-content/uploads/2016/12/volunteer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7517" y="0"/>
            <a:ext cx="11338560" cy="3435927"/>
          </a:xfrm>
          <a:blipFill dpi="0" rotWithShape="1">
            <a:blip r:embed="rId3" cstate="print">
              <a:alphaModFix amt="54000"/>
              <a:lum bright="-20000" contrast="-10000"/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3000" contrast="-2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«Лучший волонтерский центр» - это проект, направленный на поддержку, мотивацию и развитие волонтеров. 2018 объявлен годом добровольца с этого момента добровольческое движение стало более популярным и получило поддержку со стороны государства. Это способствовало открытию новых волонтерских центров. Но, к сожалению, год скоро закончится, и мы бы не хотели, чтобы волонтерские центры останавливались на достигнутом. Именно поэтому мы разработали данный проект.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ÐÐ°ÑÑÐ¸Ð½ÐºÐ¸ Ð¿Ð¾ Ð·Ð°Ð¿ÑÐ¾ÑÑ Ð² Ð³Ð¾Ð´ Ð²Ð¾Ð»Ð¾Ð½ÑÐµÑÐ°"/>
          <p:cNvPicPr>
            <a:picLocks noChangeAspect="1" noChangeArrowheads="1"/>
          </p:cNvPicPr>
          <p:nvPr/>
        </p:nvPicPr>
        <p:blipFill>
          <a:blip r:embed="rId5" cstate="print"/>
          <a:srcRect l="4925" t="8528" r="56121" b="12437"/>
          <a:stretch>
            <a:fillRect/>
          </a:stretch>
        </p:blipFill>
        <p:spPr bwMode="auto">
          <a:xfrm>
            <a:off x="4461164" y="3477437"/>
            <a:ext cx="2985878" cy="3380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46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misanec.ru/wp-content/uploads/2016/12/volunteering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50800" dist="50800" dir="5400000" sx="13000" sy="13000" algn="ctr" rotWithShape="0">
              <a:srgbClr val="00000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misanec.ru/wp-content/uploads/2016/12/volunteer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50800" dist="50800" dir="5400000" sx="13000" sy="13000" algn="ctr" rotWithShape="0">
              <a:srgbClr val="00000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9079" y="182245"/>
            <a:ext cx="11558847" cy="1951355"/>
          </a:xfrm>
          <a:blipFill dpi="0" rotWithShape="1">
            <a:blip r:embed="rId3" cstate="print">
              <a:alphaModFix amt="54000"/>
              <a:lum bright="-20000" contrast="-10000"/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3000" contrast="-2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«Домашнее задание»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волонтерские центры получат задания, в которых нужно будет подготовить свою визитную карточку (видеоролик, в котором они расскажут о своем волонтерском центре).Именно на этом этапе будет проходить отбор.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6006" y="2251983"/>
            <a:ext cx="5498359" cy="36639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9551" y="3006437"/>
            <a:ext cx="5437648" cy="36160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9886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isanec.ru/wp-content/uploads/2016/12/volunteering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50800" dist="50800" dir="5400000" sx="13000" sy="13000" algn="ctr" rotWithShape="0">
              <a:srgbClr val="00000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9079" y="182245"/>
            <a:ext cx="11464348" cy="2976591"/>
          </a:xfrm>
          <a:blipFill dpi="0" rotWithShape="1">
            <a:blip r:embed="rId3" cstate="print">
              <a:alphaModFix amt="54000"/>
              <a:lum bright="-20000" contrast="-10000"/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3000" contrast="-2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2) «Лучший ВЦ»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выездной этап, пройдет с 12 по 14 апреля в Санатории «Юбилейный», на озере Банное. В первый день пройдет презентация «Домашнего задания».Во второй и третий дни волонтерские центры предоставят отчеты о проделанной работе , также для участников будут организована образовательно-развлекательная программа.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97383"/>
            <a:ext cx="4069776" cy="27119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76647" y="3254289"/>
            <a:ext cx="4023242" cy="26754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96054" y="4169446"/>
            <a:ext cx="4034665" cy="26885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971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isanec.ru/wp-content/uploads/2016/12/volunteering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50800" dist="50800" dir="5400000" sx="13000" sy="13000" algn="ctr" rotWithShape="0">
              <a:srgbClr val="00000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misanec.ru/wp-content/uploads/2016/12/volunteer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50800" dist="50800" dir="5400000" sx="13000" sy="13000" algn="ctr" rotWithShape="0">
              <a:srgbClr val="00000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28600" y="137161"/>
            <a:ext cx="11765280" cy="3185160"/>
          </a:xfrm>
          <a:blipFill dpi="0" rotWithShape="1">
            <a:blip r:embed="rId3" cstate="print">
              <a:alphaModFix amt="54000"/>
              <a:lum bright="-20000" contrast="-10000"/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-3000" contrast="-2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Социальный эффект от реализации проекта: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Конкурсная основа данного проекта способствует популяризации волонтёрского движения, как эффективной жизненной стратегии в молодёжной среде. А также обмену опытом волонтёрской деятельности между волонтёрскими центрами.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Планируемое количество участников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1000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человек.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3760" y="3594659"/>
            <a:ext cx="4907280" cy="32633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0430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137</Words>
  <Application>Microsoft Office PowerPoint</Application>
  <PresentationFormat>Произвольный</PresentationFormat>
  <Paragraphs>8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Лучший Волонтерский центр года</vt:lpstr>
      <vt:lpstr>Цель проекта</vt:lpstr>
      <vt:lpstr>Проблема: - Профессиональное перегорание добровольцев; - Отсутствие механизмов стимулирования добровольцев;  - Разрозненность волонтерских центров, нет единства по региону; - Отсутствие единой обучающей программы для актива добровольцев в волонтерских центрах;</vt:lpstr>
      <vt:lpstr>Актуальность «Лучший волонтерский центр» - это проект, направленный на поддержку, мотивацию и развитие волонтеров. 2018 объявлен годом добровольца с этого момента добровольческое движение стало более популярным и получило поддержку со стороны государства. Это способствовало открытию новых волонтерских центров. Но, к сожалению, год скоро закончится, и мы бы не хотели, чтобы волонтерские центры останавливались на достигнутом. Именно поэтому мы разработали данный проект.</vt:lpstr>
      <vt:lpstr>1) «Домашнее задание» - волонтерские центры получат задания, в которых нужно будет подготовить свою визитную карточку (видеоролик, в котором они расскажут о своем волонтерском центре).Именно на этом этапе будет проходить отбор. </vt:lpstr>
      <vt:lpstr>2) «Лучший ВЦ» - выездной этап, пройдет с 12 по 14 апреля в Санатории «Юбилейный», на озере Банное. В первый день пройдет презентация «Домашнего задания».Во второй и третий дни волонтерские центры предоставят отчеты о проделанной работе , также для участников будут организована образовательно-развлекательная программа. </vt:lpstr>
      <vt:lpstr>Социальный эффект от реализации проекта:  Конкурсная основа данного проекта способствует популяризации волонтёрского движения, как эффективной жизненной стратегии в молодёжной среде. А также обмену опытом волонтёрской деятельности между волонтёрскими центрами. Планируемое количество участников – 1000 человек.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Лучший Волонтерский центр года</dc:title>
  <dc:creator>Admin</dc:creator>
  <cp:lastModifiedBy>Настя</cp:lastModifiedBy>
  <cp:revision>50</cp:revision>
  <dcterms:created xsi:type="dcterms:W3CDTF">2018-06-04T15:33:16Z</dcterms:created>
  <dcterms:modified xsi:type="dcterms:W3CDTF">2019-06-16T16:25:35Z</dcterms:modified>
</cp:coreProperties>
</file>