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9" r:id="rId4"/>
    <p:sldId id="261" r:id="rId5"/>
    <p:sldId id="260" r:id="rId6"/>
    <p:sldId id="258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5822C-56F6-45D9-BB5B-4A914E17681E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20CA-8C65-4136-ABAE-C0F09B245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4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20CA-8C65-4136-ABAE-C0F09B2458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3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311300"/>
            <a:ext cx="6575447" cy="1470025"/>
          </a:xfrm>
        </p:spPr>
        <p:txBody>
          <a:bodyPr>
            <a:noAutofit/>
          </a:bodyPr>
          <a:lstStyle/>
          <a:p>
            <a:pPr marR="1104900" hangingPunct="0">
              <a:lnSpc>
                <a:spcPct val="94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Региональный этап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Всероссийского конкурса лидеров и руководителей детских и молодёжных общественных объединений «Лидер ХХ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века»</a:t>
            </a:r>
            <a:r>
              <a:rPr lang="ru-RU" sz="2800" dirty="0">
                <a:solidFill>
                  <a:srgbClr val="FF0000"/>
                </a:solidFill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rgbClr val="FF0000"/>
                </a:solidFill>
                <a:ea typeface="Times New Roman"/>
                <a:cs typeface="Times New Roman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7665" y="2618960"/>
            <a:ext cx="663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200" b="1" dirty="0" smtClean="0"/>
              <a:t>Номинация «Лидер </a:t>
            </a:r>
            <a:r>
              <a:rPr lang="ru-RU" sz="1200" b="1" dirty="0"/>
              <a:t>молодежного/детского </a:t>
            </a:r>
            <a:r>
              <a:rPr lang="ru-RU" sz="1200" b="1" dirty="0" smtClean="0"/>
              <a:t>общественного объединения» </a:t>
            </a:r>
            <a:endParaRPr lang="ru-RU" sz="1200" b="1" dirty="0"/>
          </a:p>
          <a:p>
            <a:pPr lvl="0" algn="ctr">
              <a:lnSpc>
                <a:spcPct val="115000"/>
              </a:lnSpc>
            </a:pPr>
            <a:r>
              <a:rPr lang="ru-RU" sz="1200" b="1" dirty="0"/>
              <a:t>(14 - 17 лет</a:t>
            </a:r>
            <a:r>
              <a:rPr lang="ru-RU" sz="1200" b="1" dirty="0" smtClean="0"/>
              <a:t>)</a:t>
            </a:r>
            <a:endParaRPr lang="ru-RU" sz="1200" b="1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3218898"/>
            <a:ext cx="620105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Проект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«Здоровый </a:t>
            </a: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Плавск»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4210055"/>
            <a:ext cx="17711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Руководитель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проекта -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85769" y="3933056"/>
            <a:ext cx="42498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Кочанова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 </a:t>
            </a:r>
          </a:p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Валерия  Алексеевна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5229200"/>
            <a:ext cx="857732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i="1" dirty="0" err="1" smtClean="0">
                <a:solidFill>
                  <a:srgbClr val="002060"/>
                </a:solidFill>
              </a:rPr>
              <a:t>Плавская</a:t>
            </a:r>
            <a:r>
              <a:rPr lang="ru-RU" sz="2400" b="1" i="1" dirty="0" smtClean="0">
                <a:solidFill>
                  <a:srgbClr val="002060"/>
                </a:solidFill>
              </a:rPr>
              <a:t> районная Тульской области молодёжная общественная организация волонтёров </a:t>
            </a:r>
          </a:p>
          <a:p>
            <a:pPr lvl="0" algn="ctr">
              <a:lnSpc>
                <a:spcPct val="115000"/>
              </a:lnSpc>
            </a:pPr>
            <a:r>
              <a:rPr lang="ru-RU" sz="2400" b="1" i="1" dirty="0" smtClean="0">
                <a:solidFill>
                  <a:srgbClr val="002060"/>
                </a:solidFill>
              </a:rPr>
              <a:t>«Патриот»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5" name="Picture 2" descr="C:\Users\1\Downloads\Волонтёрская Эмблем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13" y="3797873"/>
            <a:ext cx="1368152" cy="1347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esktop\Фото мои\28.09.2006 17-30-26_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221" y="485205"/>
            <a:ext cx="362141" cy="45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" descr="ÐÐ°ÑÑÐ¸Ð½ÐºÐ¸ Ð¿Ð¾ Ð·Ð°Ð¿ÑÐ¾ÑÑ Ð³ÐµÑÐ± ÑÑÐ»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5" descr="ÐÐ°ÑÑÐ¸Ð½ÐºÐ¸ Ð¿Ð¾ Ð·Ð°Ð¿ÑÐ¾ÑÑ Ð³ÐµÑÐ± ÑÑÐ»Ñ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08" y="142616"/>
            <a:ext cx="770821" cy="109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ÐÐ»Ð°Ð²ÑÐºÐ¸Ð¹ ÑÐ¿Ð¾ÑÑ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56630"/>
            <a:ext cx="2660226" cy="26602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14988"/>
            <a:ext cx="2619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8380" y="1114988"/>
            <a:ext cx="57337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/>
                <a:ea typeface="Times New Roman"/>
              </a:rPr>
              <a:t>вовлечение </a:t>
            </a:r>
            <a:r>
              <a:rPr lang="ru-RU" sz="2000" dirty="0">
                <a:latin typeface="Times New Roman"/>
                <a:ea typeface="Times New Roman"/>
              </a:rPr>
              <a:t>молодёжи и детей МО Плавский район в активную деятельность, направленную на формирование потребности в здоровом образе жизни.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17" y="2400815"/>
            <a:ext cx="3135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8380" y="2390440"/>
            <a:ext cx="60841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- разработать маршрутный лист  движения участников пробежки и велопробега,  расположение спортивной площадки для проведения зарядки, 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- провести  рекламную  компанию  проекта;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- сформировать  инициативные  группы  участников проекта;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- провести  еженедельные  мероприятия на территории городского парка 40-летия Октября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r>
              <a:rPr lang="ru-RU" sz="2000" dirty="0">
                <a:latin typeface="Times New Roman"/>
                <a:ea typeface="Times New Roman"/>
              </a:rPr>
              <a:t>- повысить уровень физической активности населения Плавского района.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01" y="5929870"/>
            <a:ext cx="317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География проекта: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94138" y="6019182"/>
            <a:ext cx="5346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Муниципальное образование Плавский район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331392"/>
            <a:ext cx="3605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50" dirty="0" smtClean="0">
                <a:ln w="11430"/>
                <a:cs typeface="Times New Roman" pitchFamily="18" charset="0"/>
              </a:rPr>
              <a:t>Муниципальное образование </a:t>
            </a:r>
            <a:r>
              <a:rPr lang="ru-RU" sz="1200" spc="50" dirty="0" smtClean="0">
                <a:ln w="11430"/>
                <a:latin typeface="Times New Roman" pitchFamily="18" charset="0"/>
                <a:cs typeface="Times New Roman" pitchFamily="18" charset="0"/>
              </a:rPr>
              <a:t>Плавский район</a:t>
            </a:r>
            <a:endParaRPr lang="ru-RU" sz="12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1\Desktop\Фото мои\28.09.2006 17-30-26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61" y="201851"/>
            <a:ext cx="446327" cy="55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\Downloads\Волонтёрская Эмблем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32" y="3613441"/>
            <a:ext cx="1656184" cy="1631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548680"/>
            <a:ext cx="6098464" cy="5170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ru-RU" sz="2400" b="1" spc="50" dirty="0">
                <a:ln w="11430"/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Календарный план реализации проекта </a:t>
            </a:r>
            <a:endParaRPr lang="ru-RU" sz="2400" b="1" spc="50" dirty="0">
              <a:ln w="11430"/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032266"/>
              </p:ext>
            </p:extLst>
          </p:nvPr>
        </p:nvGraphicFramePr>
        <p:xfrm>
          <a:off x="762961" y="1065745"/>
          <a:ext cx="7955901" cy="4091447"/>
        </p:xfrm>
        <a:graphic>
          <a:graphicData uri="http://schemas.openxmlformats.org/drawingml/2006/table">
            <a:tbl>
              <a:tblPr/>
              <a:tblGrid>
                <a:gridCol w="475374"/>
                <a:gridCol w="2104518"/>
                <a:gridCol w="1520204"/>
                <a:gridCol w="3855805"/>
              </a:tblGrid>
              <a:tr h="210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Мероприятие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Сроки </a:t>
                      </a:r>
                      <a:r>
                        <a:rPr lang="en-US" sz="90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(дд.мм.гг)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Количественные показатели реализации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2120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Комплектование команды  проекта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01.05.2017г. – 10.05.2017г.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участников команды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39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2.</a:t>
                      </a:r>
                      <a:r>
                        <a:rPr lang="ru-RU" sz="1100" dirty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маршрутного листа  движения  участников пробежки и велопробега,  выбор спортивной площадки для проведения зарядки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10.05.2017г. – 15.05.2017г.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маршрутных листа, использование 1 площадки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3.</a:t>
                      </a:r>
                      <a:r>
                        <a:rPr lang="ru-RU" sz="1100" dirty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Проведение  рекламной  компании  проекта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15.05.2017г.-01.08.2017г.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Раздача 200 информационных листовок и буклетов.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74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4.</a:t>
                      </a:r>
                      <a:r>
                        <a:rPr lang="ru-RU" sz="1100" dirty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Формирование  инициативных  групп  участников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15.05.2017г.-30.05.2017г.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группа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0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5.</a:t>
                      </a:r>
                      <a:r>
                        <a:rPr lang="ru-RU" sz="1100" dirty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Проведение практических мероприятий по реализации проекта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привлечение  100 участников, которые получат 100 памятных значков с названием  логотипом и  названием проекта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5.1.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Проведение пробежек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пробежек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5.2.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Проведение  зарядок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зарядок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5.3.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Проведение велопробегов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велопробега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1\Desktop\Фото мои\28.09.2006 17-30-26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22" y="201850"/>
            <a:ext cx="446327" cy="55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15816" y="331392"/>
            <a:ext cx="3605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50" dirty="0" smtClean="0">
                <a:ln w="11430"/>
                <a:cs typeface="Times New Roman" pitchFamily="18" charset="0"/>
              </a:rPr>
              <a:t>Муниципальное образование </a:t>
            </a:r>
            <a:r>
              <a:rPr lang="ru-RU" sz="1200" spc="50" dirty="0" smtClean="0">
                <a:ln w="11430"/>
                <a:latin typeface="Times New Roman" pitchFamily="18" charset="0"/>
                <a:cs typeface="Times New Roman" pitchFamily="18" charset="0"/>
              </a:rPr>
              <a:t>Плавский район</a:t>
            </a:r>
            <a:endParaRPr lang="ru-RU" sz="12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4" y="5157192"/>
            <a:ext cx="2352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Смета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расходов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84845"/>
              </p:ext>
            </p:extLst>
          </p:nvPr>
        </p:nvGraphicFramePr>
        <p:xfrm>
          <a:off x="722300" y="5763935"/>
          <a:ext cx="7992889" cy="839724"/>
        </p:xfrm>
        <a:graphic>
          <a:graphicData uri="http://schemas.openxmlformats.org/drawingml/2006/table">
            <a:tbl>
              <a:tblPr/>
              <a:tblGrid>
                <a:gridCol w="468463"/>
                <a:gridCol w="3678884"/>
                <a:gridCol w="1343204"/>
                <a:gridCol w="1044714"/>
                <a:gridCol w="1457624"/>
              </a:tblGrid>
              <a:tr h="273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Статья расходов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Стоимость (ед.), руб.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Кол-во единиц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Всего,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руб.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Значки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ИТОГО: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4000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userapi.com/c837527/v837527760/5479d/QG8Bz32jb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6" y="3176972"/>
            <a:ext cx="4032447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userapi.com/c837527/v837527760/547c1/Hi88fXNgST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9" y="404664"/>
            <a:ext cx="3312368" cy="2484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91680" y="6309320"/>
            <a:ext cx="5917106" cy="36004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Зарядки «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Здоровый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Плавск»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pp.userapi.com/c626418/v626418760/23228/_yWtIAkpLq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4930299" cy="3521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6" descr="https://pp.userapi.com/c841231/v841231760/651d/9uaXWB6O2M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77" y="3717032"/>
            <a:ext cx="3072341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ÐÐ°ÑÑÐ¸Ð½ÐºÐ¸ Ð¿Ð¾ Ð·Ð°Ð¿ÑÐ¾ÑÑ ÑÐ¸ÑÑÐ½ÐºÐ¸ Ð·Ð°ÑÑÐ´ÐºÐ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251" y="4509120"/>
            <a:ext cx="2425452" cy="1212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853" y="6381328"/>
            <a:ext cx="5917106" cy="36004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Пробежки «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Здоровый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Плавск»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pp.userapi.com/c626418/v626418760/231aa/3u2Kr5EQsAQ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3" y="269139"/>
            <a:ext cx="3743739" cy="28776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s://pp.userapi.com/c837623/v837623760/4a1e2/iYH-zML1bB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52" y="3073707"/>
            <a:ext cx="2160240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s://pp.userapi.com/c841231/v841231760/6531/-3Aw1R6ZQU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0574"/>
            <a:ext cx="3671731" cy="2753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837527/v837527760/54779/XRq4YzlAJ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94423"/>
            <a:ext cx="3374850" cy="2531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85" y="4702412"/>
            <a:ext cx="2045974" cy="1534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https://pp.userapi.com/c837623/v837623760/4a1d0/YeQqIpzbAI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06" y="269139"/>
            <a:ext cx="4017573" cy="3013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37623/v837623760/4ab10/BQKLkdhMV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0" y="260648"/>
            <a:ext cx="2820788" cy="3766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37623/v837623760/4ab2b/4_kka8up14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3865932" cy="2895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837623/v837623760/4ab34/XfVUGgXTnn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2" y="3861048"/>
            <a:ext cx="1921716" cy="2565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p.userapi.com/c837623/v837623760/4aa89/lOJw51Q3MG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36912"/>
            <a:ext cx="2304256" cy="3076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483768" y="6129963"/>
            <a:ext cx="6869122" cy="36004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Велопробеги  </a:t>
            </a:r>
            <a:r>
              <a:rPr lang="ru-RU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«Здоровый Плавск»</a:t>
            </a:r>
            <a:endParaRPr lang="ru-RU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https://pp.userapi.com/c837623/v837623760/4ab07/xeSyq02OV8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268" y="3429000"/>
            <a:ext cx="3240360" cy="2426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p.userapi.com/c837623/v837623760/4aafe/qUUY2Dfb-y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876" y="297469"/>
            <a:ext cx="1546596" cy="2064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949" y="5157192"/>
            <a:ext cx="692948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Спасибо за внимание!</a:t>
            </a:r>
            <a:endParaRPr kumimoji="0" lang="ru-RU" sz="3200" b="1" i="0" u="none" strike="noStrike" kern="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6146" name="Picture 2" descr="ÐÐ°ÑÑÐ¸Ð½ÐºÐ¸ Ð¿Ð¾ Ð·Ð°Ð¿ÑÐ¾ÑÑ ÐºÐ°ÑÑÐ¸Ð½ÐºÐ¸ ÑÐ¿Ð¾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8369"/>
            <a:ext cx="6382264" cy="47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0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314</Words>
  <Application>Microsoft Office PowerPoint</Application>
  <PresentationFormat>Экран (4:3)</PresentationFormat>
  <Paragraphs>81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Региональный этап Всероссийского конкурса лидеров и руководителей детских и молодёжных общественных объединений «Лидер ХХI века» </vt:lpstr>
      <vt:lpstr>Презентация PowerPoint</vt:lpstr>
      <vt:lpstr>Презентация PowerPoint</vt:lpstr>
      <vt:lpstr>Зарядки «Здоровый Плавск»</vt:lpstr>
      <vt:lpstr>Пробежки «Здоровый Плавск»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этап Всероссийского конкурса лидеров и руководителей детских и молодёжных общественных объединений «Лидер ХХI века» </dc:title>
  <dc:creator>1</dc:creator>
  <cp:lastModifiedBy>1</cp:lastModifiedBy>
  <cp:revision>15</cp:revision>
  <dcterms:created xsi:type="dcterms:W3CDTF">2018-04-25T11:22:14Z</dcterms:created>
  <dcterms:modified xsi:type="dcterms:W3CDTF">2018-04-25T14:55:39Z</dcterms:modified>
</cp:coreProperties>
</file>