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0" r:id="rId11"/>
    <p:sldId id="269" r:id="rId12"/>
    <p:sldId id="261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1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BF64-F828-4DEE-89FD-7B661045F32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C6C79F2-DBCE-4169-A942-89FB8C7C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0109"/>
            <a:ext cx="12192000" cy="71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785" y="2493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85" y="1330037"/>
            <a:ext cx="7827184" cy="5126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53" y="134574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234141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аши </a:t>
            </a:r>
            <a:r>
              <a:rPr lang="ru-RU" dirty="0"/>
              <a:t>родители всегда оказывают нам помощь в проведении мероприятий и сами активно участвуют в них.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58" y="2520807"/>
            <a:ext cx="582443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34574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7407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Акустическая система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70000"/>
            <a:ext cx="5297323" cy="52693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85" y="2339132"/>
            <a:ext cx="4486901" cy="1895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530" y="206156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5528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29814"/>
            <a:ext cx="8203430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Налажен контакт вожатского отряда «Наши» с людьми,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проживающими </a:t>
            </a:r>
            <a:r>
              <a:rPr lang="ru-RU" sz="2000" dirty="0"/>
              <a:t>в </a:t>
            </a:r>
            <a:r>
              <a:rPr lang="ru-RU" sz="2000" dirty="0" err="1"/>
              <a:t>Сухоложском</a:t>
            </a:r>
            <a:r>
              <a:rPr lang="ru-RU" sz="2000" dirty="0"/>
              <a:t> доме-интернате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Утвержден план совместной деятельности.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Сформированы </a:t>
            </a:r>
            <a:r>
              <a:rPr lang="ru-RU" sz="2000" dirty="0"/>
              <a:t>навыки культуры общения, с людьми старшего поколения, через проведение акций и культурно-досуговых мероприятий,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которые </a:t>
            </a:r>
            <a:r>
              <a:rPr lang="ru-RU" sz="2000" dirty="0"/>
              <a:t>оказывают положительное влияние на настроение и самочувствие проживающих граждан.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Улучшено </a:t>
            </a:r>
            <a:r>
              <a:rPr lang="ru-RU" sz="2000" dirty="0"/>
              <a:t>качество организуемых мероприятий, при помощи новой акустической системы.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04" y="4114800"/>
            <a:ext cx="4946014" cy="2553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670" y="134574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199" y="3702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68" y="1306946"/>
            <a:ext cx="9032399" cy="4129405"/>
          </a:xfrm>
        </p:spPr>
        <p:txBody>
          <a:bodyPr>
            <a:normAutofit/>
          </a:bodyPr>
          <a:lstStyle/>
          <a:p>
            <a:r>
              <a:rPr lang="ru-RU" sz="2400" dirty="0"/>
              <a:t>Проект является актуальным, значимым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Укрепление </a:t>
            </a:r>
            <a:r>
              <a:rPr lang="ru-RU" sz="2400" dirty="0"/>
              <a:t>связи между людьми разных поколений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будет </a:t>
            </a:r>
            <a:r>
              <a:rPr lang="ru-RU" sz="2400" dirty="0"/>
              <a:t>способствовать </a:t>
            </a:r>
            <a:r>
              <a:rPr lang="ru-RU" sz="2400" dirty="0" smtClean="0"/>
              <a:t>формированию нравственных </a:t>
            </a:r>
            <a:r>
              <a:rPr lang="ru-RU" sz="2400" dirty="0"/>
              <a:t>ценностей молодежи, позволит людям старшего </a:t>
            </a:r>
            <a:r>
              <a:rPr lang="ru-RU" sz="2400" dirty="0" smtClean="0"/>
              <a:t>поколения</a:t>
            </a:r>
            <a:br>
              <a:rPr lang="ru-RU" sz="2400" dirty="0" smtClean="0"/>
            </a:br>
            <a:r>
              <a:rPr lang="ru-RU" sz="2400" dirty="0" smtClean="0"/>
              <a:t>чувствовать </a:t>
            </a:r>
            <a:r>
              <a:rPr lang="ru-RU" sz="2400" dirty="0"/>
              <a:t>себя важными членами нашего общества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653" y="134574"/>
            <a:ext cx="2133785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3311236"/>
            <a:ext cx="4682837" cy="338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3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225" y="1284617"/>
            <a:ext cx="10143066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Проблема взаимоотношений между людьми </a:t>
            </a:r>
            <a:br>
              <a:rPr lang="ru-RU" sz="2400" dirty="0"/>
            </a:br>
            <a:r>
              <a:rPr lang="ru-RU" sz="2400" dirty="0" smtClean="0"/>
              <a:t>разных </a:t>
            </a:r>
            <a:r>
              <a:rPr lang="ru-RU" sz="2400" dirty="0"/>
              <a:t>поколений </a:t>
            </a:r>
            <a:r>
              <a:rPr lang="ru-RU" sz="2400" dirty="0" smtClean="0"/>
              <a:t>была актуальна </a:t>
            </a:r>
            <a:r>
              <a:rPr lang="ru-RU" sz="2400" dirty="0"/>
              <a:t>во все времена.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Людям </a:t>
            </a:r>
            <a:r>
              <a:rPr lang="ru-RU" sz="2400" dirty="0"/>
              <a:t>старшего </a:t>
            </a:r>
            <a:r>
              <a:rPr lang="ru-RU" sz="2400" dirty="0" smtClean="0"/>
              <a:t>поколения необходимо </a:t>
            </a:r>
            <a:r>
              <a:rPr lang="ru-RU" sz="2400" dirty="0"/>
              <a:t>внимание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организовав </a:t>
            </a:r>
            <a:r>
              <a:rPr lang="ru-RU" sz="2400" dirty="0"/>
              <a:t>совместную деятельность </a:t>
            </a:r>
            <a:r>
              <a:rPr lang="ru-RU" sz="2400" dirty="0" smtClean="0"/>
              <a:t>двух поколений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 smtClean="0"/>
              <a:t>мы </a:t>
            </a:r>
            <a:r>
              <a:rPr lang="ru-RU" sz="2400" dirty="0"/>
              <a:t>сможем решить эту проблему.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ходе работы </a:t>
            </a:r>
            <a:r>
              <a:rPr lang="ru-RU" sz="2400" dirty="0" smtClean="0"/>
              <a:t>молодежь получит </a:t>
            </a:r>
            <a:r>
              <a:rPr lang="ru-RU" sz="2400" dirty="0"/>
              <a:t>жизненный опыт и знания, а пожилые люди достаточно внимания.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8" y="4021758"/>
            <a:ext cx="3732346" cy="2487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4021758"/>
            <a:ext cx="3449782" cy="2487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00" y="4021758"/>
            <a:ext cx="3536843" cy="2487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11" y="-117991"/>
            <a:ext cx="2130200" cy="213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18" y="171180"/>
            <a:ext cx="1572489" cy="15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537" y="311479"/>
            <a:ext cx="8596668" cy="17389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реализации проекта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5026">
            <a:off x="694783" y="1157973"/>
            <a:ext cx="863072" cy="99827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121135" y="1115889"/>
            <a:ext cx="562138" cy="116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12817" y="1115889"/>
            <a:ext cx="559821" cy="116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485096" y="1115889"/>
            <a:ext cx="546097" cy="1147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39392" y="2247869"/>
            <a:ext cx="215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А</a:t>
            </a:r>
            <a:r>
              <a:rPr lang="ru-RU" b="1" i="1" dirty="0" smtClean="0"/>
              <a:t>кция</a:t>
            </a:r>
          </a:p>
          <a:p>
            <a:pPr algn="ctr"/>
            <a:r>
              <a:rPr lang="ru-RU" b="1" i="1" dirty="0" smtClean="0"/>
              <a:t> «Доброта спасет мир»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4554" y="2265717"/>
            <a:ext cx="215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Мероприятие</a:t>
            </a:r>
          </a:p>
          <a:p>
            <a:pPr algn="ctr"/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"В единстве – сила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52379" y="2337855"/>
            <a:ext cx="2841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Мероприятие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«</a:t>
            </a:r>
            <a:r>
              <a:rPr lang="ru-RU" sz="1600" b="1" i="1" dirty="0"/>
              <a:t>Праздник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к </a:t>
            </a:r>
            <a:r>
              <a:rPr lang="ru-RU" sz="1600" b="1" i="1" dirty="0"/>
              <a:t>нам приходит»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102" y="2242007"/>
            <a:ext cx="235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Акция</a:t>
            </a:r>
          </a:p>
          <a:p>
            <a:pPr algn="ctr"/>
            <a:r>
              <a:rPr lang="ru-RU" b="1" i="1" dirty="0" smtClean="0"/>
              <a:t>  </a:t>
            </a:r>
            <a:r>
              <a:rPr lang="ru-RU" b="1" i="1" dirty="0"/>
              <a:t>«Творим добро вместе»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2214" y="2256226"/>
            <a:ext cx="1882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Литературный вечер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«</a:t>
            </a:r>
            <a:r>
              <a:rPr lang="ru-RU" sz="1600" b="1" i="1" dirty="0"/>
              <a:t>Страницы памяти</a:t>
            </a:r>
            <a:r>
              <a:rPr lang="ru-RU" sz="1600" b="1" i="1" dirty="0" smtClean="0"/>
              <a:t>»</a:t>
            </a:r>
            <a:endParaRPr lang="ru-RU" sz="1600" b="1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-2841"/>
            <a:ext cx="2159044" cy="2165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33" y="1115889"/>
            <a:ext cx="540268" cy="1163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5" y="1101956"/>
            <a:ext cx="588021" cy="1140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14292" y="2249540"/>
            <a:ext cx="2230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j-lt"/>
                <a:ea typeface="Times New Roman" panose="02020603050405020304" pitchFamily="18" charset="0"/>
              </a:rPr>
              <a:t>Мероприятие </a:t>
            </a:r>
            <a:r>
              <a:rPr lang="ru-RU" sz="1600" b="1" i="1" dirty="0" smtClean="0">
                <a:latin typeface="+mj-lt"/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+mj-lt"/>
                <a:ea typeface="Times New Roman" panose="02020603050405020304" pitchFamily="18" charset="0"/>
              </a:rPr>
            </a:br>
            <a:r>
              <a:rPr lang="ru-RU" sz="1600" b="1" i="1" dirty="0" smtClean="0"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1600" b="1" i="1" dirty="0">
                <a:latin typeface="+mj-lt"/>
                <a:ea typeface="Times New Roman" panose="02020603050405020304" pitchFamily="18" charset="0"/>
              </a:rPr>
              <a:t>Мы за чаем не скучаем</a:t>
            </a:r>
            <a:r>
              <a:rPr lang="ru-RU" sz="1600" b="1" i="1" dirty="0" smtClean="0">
                <a:latin typeface="+mj-lt"/>
                <a:ea typeface="Times New Roman" panose="02020603050405020304" pitchFamily="18" charset="0"/>
              </a:rPr>
              <a:t>,</a:t>
            </a:r>
            <a:br>
              <a:rPr lang="ru-RU" sz="1600" b="1" i="1" dirty="0" smtClean="0">
                <a:latin typeface="+mj-lt"/>
                <a:ea typeface="Times New Roman" panose="02020603050405020304" pitchFamily="18" charset="0"/>
              </a:rPr>
            </a:br>
            <a:r>
              <a:rPr lang="ru-RU" sz="1600" b="1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latin typeface="+mj-lt"/>
                <a:ea typeface="Times New Roman" panose="02020603050405020304" pitchFamily="18" charset="0"/>
              </a:rPr>
              <a:t>вместе мы весну встречаем!»</a:t>
            </a:r>
            <a:endParaRPr lang="ru-RU" sz="1600" b="1" i="1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91" y="3577305"/>
            <a:ext cx="634039" cy="114005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9989" y="4695495"/>
            <a:ext cx="1835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Праздничный концерт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Истории одной войны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  <a:endParaRPr lang="ru-RU" sz="1600" b="1" i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915" y="3568763"/>
            <a:ext cx="634039" cy="114005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46120" y="4732471"/>
            <a:ext cx="1893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Мероприятие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открытом воздухе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Музыка нас связала»</a:t>
            </a:r>
            <a:endParaRPr lang="ru-RU" sz="2000" b="1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11" y="3572774"/>
            <a:ext cx="634039" cy="11400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814980" y="4681944"/>
            <a:ext cx="19925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Соревнования</a:t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 настольным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играм</a:t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«Нам года – не беда,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ведь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мы молоды всегда!»</a:t>
            </a:r>
            <a:endParaRPr lang="ru-RU" sz="1600" b="1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306" y="3580511"/>
            <a:ext cx="634039" cy="1140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619648" y="4748180"/>
            <a:ext cx="1912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Литературный</a:t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вечер</a:t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«Книжная бессонница»</a:t>
            </a:r>
            <a:endParaRPr lang="ru-RU" sz="1600" b="1" i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520" y="3568764"/>
            <a:ext cx="634039" cy="114005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331381" y="4748180"/>
            <a:ext cx="1760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Концертная 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программа</a:t>
            </a:r>
            <a:b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«Когда поет душа</a:t>
            </a:r>
            <a:r>
              <a:rPr lang="ru-RU" sz="16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  <a:endParaRPr lang="ru-RU" sz="2000" b="1" i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3429" y="3580512"/>
            <a:ext cx="634039" cy="114005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943710" y="4804407"/>
            <a:ext cx="202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Дискуссия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Посидим, поговорим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619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753" y="49876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70" y="1417782"/>
            <a:ext cx="9884102" cy="5080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sz="2000" dirty="0"/>
              <a:t>– создание условий для улучшения качества </a:t>
            </a:r>
            <a:r>
              <a:rPr lang="ru-RU" sz="2000" dirty="0" smtClean="0"/>
              <a:t>жизни пожилых </a:t>
            </a:r>
            <a:r>
              <a:rPr lang="ru-RU" sz="2000" dirty="0"/>
              <a:t>людей из дома-интерната для престарелых и </a:t>
            </a:r>
            <a:r>
              <a:rPr lang="ru-RU" sz="2000" dirty="0" smtClean="0"/>
              <a:t>инвалидов села </a:t>
            </a:r>
            <a:r>
              <a:rPr lang="ru-RU" sz="2000" dirty="0" err="1" smtClean="0"/>
              <a:t>Новопышминское</a:t>
            </a:r>
            <a:r>
              <a:rPr lang="ru-RU" sz="2000" dirty="0" smtClean="0"/>
              <a:t> </a:t>
            </a:r>
            <a:r>
              <a:rPr lang="ru-RU" sz="2000" dirty="0"/>
              <a:t>с помощью организации их досуга </a:t>
            </a:r>
            <a:r>
              <a:rPr lang="ru-RU" sz="2000" dirty="0" smtClean="0"/>
              <a:t>.</a:t>
            </a: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. Организовать взаимодействие вожатского отряда «Наши» и </a:t>
            </a:r>
            <a:r>
              <a:rPr lang="ru-RU" sz="2000" dirty="0" smtClean="0"/>
              <a:t>престарелых людей </a:t>
            </a:r>
            <a:r>
              <a:rPr lang="ru-RU" sz="2000" dirty="0"/>
              <a:t>из дома-интерната для престарелых и инвалидов </a:t>
            </a:r>
            <a:r>
              <a:rPr lang="ru-RU" sz="2000" dirty="0" err="1"/>
              <a:t>с.Новопышминское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/>
              <a:t>. Установить постоянный порядок проведения досуговых мероприятий </a:t>
            </a:r>
            <a:r>
              <a:rPr lang="ru-RU" sz="2000" dirty="0" smtClean="0"/>
              <a:t>для общения;</a:t>
            </a:r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Способствовать формированию навыков культуры общения, с </a:t>
            </a:r>
            <a:r>
              <a:rPr lang="ru-RU" sz="2000" dirty="0" smtClean="0"/>
              <a:t>людьми старшего </a:t>
            </a:r>
            <a:r>
              <a:rPr lang="ru-RU" sz="2000" dirty="0"/>
              <a:t>поколения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4</a:t>
            </a:r>
            <a:r>
              <a:rPr lang="ru-RU" sz="2000" dirty="0"/>
              <a:t>. Удовлетворить потребность членов вожатского отряда «Наши» </a:t>
            </a:r>
            <a:r>
              <a:rPr lang="ru-RU" sz="2000" dirty="0" smtClean="0"/>
              <a:t>в самореализации </a:t>
            </a:r>
            <a:r>
              <a:rPr lang="ru-RU" sz="2000" dirty="0"/>
              <a:t>и творческом самовыражении.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72" y="-4803"/>
            <a:ext cx="1929673" cy="19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824412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онцерт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акции «Доброта спасет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мир»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Дню пожилого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93" y="2230581"/>
            <a:ext cx="4122269" cy="3178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3" y="3642382"/>
            <a:ext cx="3906982" cy="30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1778000"/>
            <a:ext cx="3444839" cy="2583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665" y="0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5" y="237979"/>
            <a:ext cx="8596668" cy="1320800"/>
          </a:xfrm>
        </p:spPr>
        <p:txBody>
          <a:bodyPr>
            <a:noAutofit/>
          </a:bodyPr>
          <a:lstStyle/>
          <a:p>
            <a:pPr lvl="0"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"В единстве –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сила»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посвященное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Дню народного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Единства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9" y="2216005"/>
            <a:ext cx="4423164" cy="325382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58780"/>
            <a:ext cx="3422073" cy="2600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11" y="4243695"/>
            <a:ext cx="3679835" cy="2452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08" y="1558779"/>
            <a:ext cx="3717842" cy="2600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3696"/>
            <a:ext cx="3422072" cy="2452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907" y="-110047"/>
            <a:ext cx="1963039" cy="19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61" y="266558"/>
            <a:ext cx="9381066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 «Праздник к нам приходит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акции «Новогодние чудеса»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2354718"/>
            <a:ext cx="5117323" cy="3410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537855"/>
            <a:ext cx="3273738" cy="2110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85" y="1533516"/>
            <a:ext cx="3273738" cy="2114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85" y="3862281"/>
            <a:ext cx="3273738" cy="2110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23856"/>
            <a:ext cx="3273738" cy="2148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606" y="-108389"/>
            <a:ext cx="1878438" cy="18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38" y="340518"/>
            <a:ext cx="8596668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 «Творим добро вместе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сбору книг для дома –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38" y="1820429"/>
            <a:ext cx="4232178" cy="3174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31" y="1723736"/>
            <a:ext cx="2451996" cy="3270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4" y="1772082"/>
            <a:ext cx="2476449" cy="3270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43" y="3411104"/>
            <a:ext cx="2375189" cy="3166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13" y="3411104"/>
            <a:ext cx="2329993" cy="3166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1021" y="-118344"/>
            <a:ext cx="2067871" cy="20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44"/>
            <a:ext cx="10036165" cy="13208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вечер «Страницы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памяти»</a:t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посвященный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празднованию Дня защитника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женского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07" y="2821037"/>
            <a:ext cx="5468835" cy="36444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19" y="1958109"/>
            <a:ext cx="3673525" cy="2685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958108"/>
            <a:ext cx="3519055" cy="2558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816" y="0"/>
            <a:ext cx="213378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217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Актуальность проекта</vt:lpstr>
      <vt:lpstr>План реализации проекта</vt:lpstr>
      <vt:lpstr>Цели и задачи:</vt:lpstr>
      <vt:lpstr>Концерт в рамках акции «Доброта спасет мир» посвященная Дню пожилого человека </vt:lpstr>
      <vt:lpstr>Мероприятие "В единстве – сила» посвященное Дню народного Единства </vt:lpstr>
      <vt:lpstr>Мероприятие «Праздник к нам приходит»  в рамках акции «Новогодние чудеса»   </vt:lpstr>
      <vt:lpstr>Акция  «Творим добро вместе»  по сбору книг для дома – интерната </vt:lpstr>
      <vt:lpstr>Литературный вечер «Страницы памяти» посвященный празднованию Дня защитника  и Международного женского Дня</vt:lpstr>
      <vt:lpstr>Опрос</vt:lpstr>
      <vt:lpstr>Наши родители всегда оказывают нам помощь в проведении мероприятий и сами активно участвуют в них.  </vt:lpstr>
      <vt:lpstr>Акустическая система</vt:lpstr>
      <vt:lpstr>Ожидаемые результаты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13</cp:revision>
  <dcterms:created xsi:type="dcterms:W3CDTF">2018-03-27T18:30:02Z</dcterms:created>
  <dcterms:modified xsi:type="dcterms:W3CDTF">2018-04-01T14:58:23Z</dcterms:modified>
</cp:coreProperties>
</file>