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7" r:id="rId9"/>
    <p:sldId id="268" r:id="rId10"/>
    <p:sldId id="269" r:id="rId11"/>
    <p:sldId id="270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250"/>
            <a:ext cx="691276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6864" cy="720080"/>
          </a:xfrm>
        </p:spPr>
        <p:txBody>
          <a:bodyPr>
            <a:normAutofit/>
          </a:bodyPr>
          <a:lstStyle/>
          <a:p>
            <a:r>
              <a:rPr lang="ru-RU" sz="2000" b="1" i="1" dirty="0">
                <a:latin typeface="Georgia" panose="02040502050405020303" pitchFamily="18" charset="0"/>
              </a:rPr>
              <a:t>В июле 2018 года завершено строительство полосы препятствий «Штурм – 1».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3465590" y="6813321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213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6965245" cy="576065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Georgia" panose="02040502050405020303" pitchFamily="18" charset="0"/>
              </a:rPr>
              <a:t>«Застава»</a:t>
            </a:r>
            <a:endParaRPr lang="ru-RU" sz="3200" b="1" i="1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12776"/>
            <a:ext cx="5197192" cy="2101831"/>
          </a:xfrm>
        </p:spPr>
        <p:txBody>
          <a:bodyPr>
            <a:normAutofit fontScale="70000" lnSpcReduction="20000"/>
          </a:bodyPr>
          <a:lstStyle/>
          <a:p>
            <a:r>
              <a:rPr lang="ru-RU" i="1" dirty="0">
                <a:latin typeface="Georgia" panose="02040502050405020303" pitchFamily="18" charset="0"/>
              </a:rPr>
              <a:t>06.08.2018г. на полосе состоялся 1 этап военно – спортивной игры «Застава», организованной Военно-патриотическим клубом «Гвардия» Муниципального бюджетного учреждения «Дворец молодежи». В мероприятии приняли участие 6 команды из числа воспитанников клуба и дворовых команд</a:t>
            </a:r>
          </a:p>
        </p:txBody>
      </p:sp>
      <p:pic>
        <p:nvPicPr>
          <p:cNvPr id="2050" name="Picture 2" descr="https://pp.userapi.com/c846420/v846420445/bb143/OcQTyXKhSh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2996952"/>
            <a:ext cx="4400751" cy="32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1637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33361" cy="1008112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latin typeface="Georgia" panose="02040502050405020303" pitchFamily="18" charset="0"/>
              </a:rPr>
              <a:t>Как мы готовили полосу препятствий</a:t>
            </a:r>
            <a:endParaRPr lang="ru-RU" sz="2800" i="1" dirty="0">
              <a:latin typeface="Georgia" panose="02040502050405020303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76871"/>
            <a:ext cx="2918742" cy="3597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1"/>
            <a:ext cx="3681896" cy="3597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5724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rmAutofit/>
          </a:bodyPr>
          <a:lstStyle/>
          <a:p>
            <a:r>
              <a:rPr lang="ru-RU" sz="3200" b="1" i="1" dirty="0">
                <a:latin typeface="Georgia" panose="02040502050405020303" pitchFamily="18" charset="0"/>
              </a:rPr>
              <a:t>Преодолели «Заставу»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700808"/>
            <a:ext cx="5116285" cy="1512168"/>
          </a:xfrm>
        </p:spPr>
        <p:txBody>
          <a:bodyPr>
            <a:normAutofit fontScale="47500" lnSpcReduction="20000"/>
          </a:bodyPr>
          <a:lstStyle/>
          <a:p>
            <a:r>
              <a:rPr lang="ru-RU" sz="3600" i="1" dirty="0">
                <a:latin typeface="Georgia" panose="02040502050405020303" pitchFamily="18" charset="0"/>
              </a:rPr>
              <a:t>10 октября на территории Октябрьского многопрофильного профессионального колледжа прошла военно-спортивная игра «Застава», организованная военно-патриотическим клубом «Гвардия».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12976"/>
            <a:ext cx="4158936" cy="2960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6189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Эстафета</a:t>
            </a:r>
            <a:endParaRPr lang="ru-RU" sz="32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3" y="1700809"/>
            <a:ext cx="6120680" cy="1440160"/>
          </a:xfrm>
        </p:spPr>
        <p:txBody>
          <a:bodyPr>
            <a:normAutofit fontScale="70000" lnSpcReduction="20000"/>
          </a:bodyPr>
          <a:lstStyle/>
          <a:p>
            <a:r>
              <a:rPr lang="ru-RU" i="1" dirty="0">
                <a:latin typeface="Georgia" panose="02040502050405020303" pitchFamily="18" charset="0"/>
              </a:rPr>
              <a:t>22 октября 2018г. на территории ОМПК, в рамках реализации проекта Полоса препятствий «Штурм – 1», состоялось торжественное мероприятие в формате военно-спортивной эстафеты </a:t>
            </a:r>
            <a:r>
              <a:rPr lang="ru-RU" i="1" dirty="0" smtClean="0">
                <a:latin typeface="Georgia" panose="02040502050405020303" pitchFamily="18" charset="0"/>
              </a:rPr>
              <a:t> </a:t>
            </a:r>
            <a:r>
              <a:rPr lang="ru-RU" i="1" dirty="0">
                <a:latin typeface="Georgia" panose="02040502050405020303" pitchFamily="18" charset="0"/>
              </a:rPr>
              <a:t>ко Дню Героев Отечества.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24944"/>
            <a:ext cx="3140968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93504"/>
            <a:ext cx="4271797" cy="320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11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764703"/>
            <a:ext cx="7056784" cy="936105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latin typeface="Georgia" panose="02040502050405020303" pitchFamily="18" charset="0"/>
              </a:rPr>
              <a:t>Наша команда проекта полоса препятствий «Штурм – 1»</a:t>
            </a:r>
            <a:endParaRPr lang="ru-RU" sz="2800" i="1" dirty="0">
              <a:latin typeface="Georgia" panose="02040502050405020303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907" y="2119313"/>
            <a:ext cx="5407549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609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6965245" cy="201622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Georgia" panose="02040502050405020303" pitchFamily="18" charset="0"/>
              </a:rPr>
              <a:t>Проект успешно реализуется и показывает хорошую физическую подготовку и интеллектуальное развитие своих участников.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20888"/>
            <a:ext cx="480483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824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1531298"/>
          </a:xfrm>
        </p:spPr>
        <p:txBody>
          <a:bodyPr>
            <a:normAutofit fontScale="90000"/>
          </a:bodyPr>
          <a:lstStyle/>
          <a:p>
            <a:r>
              <a:rPr lang="ru-RU" sz="2800" i="1" dirty="0">
                <a:latin typeface="Georgia" panose="02040502050405020303" pitchFamily="18" charset="0"/>
              </a:rPr>
              <a:t>Полоса препятствий — полоса местности, оборудованная различными препятствиями и инженерными сооружениями.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54" y="3140968"/>
            <a:ext cx="307234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800" y="2708920"/>
            <a:ext cx="4080453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224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latin typeface="Georgia" panose="02040502050405020303" pitchFamily="18" charset="0"/>
              </a:rPr>
              <a:t>Награждение участников!</a:t>
            </a:r>
            <a:endParaRPr lang="ru-RU" sz="2800" i="1" dirty="0"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3968441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42056"/>
            <a:ext cx="4080453" cy="229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494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1"/>
          </a:xfrm>
        </p:spPr>
        <p:txBody>
          <a:bodyPr>
            <a:noAutofit/>
          </a:bodyPr>
          <a:lstStyle/>
          <a:p>
            <a:r>
              <a:rPr lang="ru-RU" sz="2800" b="1" i="1" dirty="0" err="1" smtClean="0">
                <a:latin typeface="Georgia" panose="02040502050405020303" pitchFamily="18" charset="0"/>
              </a:rPr>
              <a:t>Переползание</a:t>
            </a:r>
            <a:r>
              <a:rPr lang="ru-RU" sz="2800" b="1" i="1" dirty="0" smtClean="0">
                <a:latin typeface="Georgia" panose="02040502050405020303" pitchFamily="18" charset="0"/>
              </a:rPr>
              <a:t> по </a:t>
            </a:r>
            <a:r>
              <a:rPr lang="ru-RU" sz="2800" b="1" i="1" dirty="0" err="1" smtClean="0">
                <a:latin typeface="Georgia" panose="02040502050405020303" pitchFamily="18" charset="0"/>
              </a:rPr>
              <a:t>пластунски</a:t>
            </a:r>
            <a:r>
              <a:rPr lang="ru-RU" sz="2800" b="1" i="1" dirty="0" smtClean="0">
                <a:latin typeface="Georgia" panose="02040502050405020303" pitchFamily="18" charset="0"/>
              </a:rPr>
              <a:t> с макетом по мышеловке</a:t>
            </a:r>
            <a:endParaRPr lang="ru-RU" sz="2800" b="1" i="1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2060848"/>
            <a:ext cx="5616624" cy="1008112"/>
          </a:xfrm>
        </p:spPr>
        <p:txBody>
          <a:bodyPr>
            <a:normAutofit fontScale="92500"/>
          </a:bodyPr>
          <a:lstStyle/>
          <a:p>
            <a:r>
              <a:rPr lang="ru-RU" i="1" dirty="0" smtClean="0">
                <a:latin typeface="Georgia" panose="02040502050405020303" pitchFamily="18" charset="0"/>
              </a:rPr>
              <a:t>Курсант соревнований с автоматом должен преодолеть «Мышеловку».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6"/>
            <a:ext cx="4464496" cy="334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9256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latin typeface="Georgia" panose="02040502050405020303" pitchFamily="18" charset="0"/>
              </a:rPr>
              <a:t>Параллельные брусья</a:t>
            </a:r>
            <a:endParaRPr lang="ru-RU" sz="2800" b="1" i="1" dirty="0">
              <a:latin typeface="Georgia" panose="02040502050405020303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852936"/>
            <a:ext cx="410445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2060848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Georgia" panose="02040502050405020303" pitchFamily="18" charset="0"/>
              </a:rPr>
              <a:t>Курсант соревнований проходит на прямых руках по брусьям</a:t>
            </a:r>
            <a:endParaRPr lang="ru-RU" sz="20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159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Спасибо за внимание!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299105"/>
            <a:ext cx="6196013" cy="324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182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116</TotalTime>
  <Words>187</Words>
  <Application>Microsoft Office PowerPoint</Application>
  <PresentationFormat>Экран (4:3)</PresentationFormat>
  <Paragraphs>17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Кнопка</vt:lpstr>
      <vt:lpstr>В июле 2018 года завершено строительство полосы препятствий «Штурм – 1». </vt:lpstr>
      <vt:lpstr>«Застава»</vt:lpstr>
      <vt:lpstr>Как мы готовили полосу препятствий</vt:lpstr>
      <vt:lpstr>Преодолели «Заставу»</vt:lpstr>
      <vt:lpstr>Эстафета</vt:lpstr>
      <vt:lpstr>Наша команда проекта полоса препятствий «Штурм – 1»</vt:lpstr>
      <vt:lpstr>Проект успешно реализуется и показывает хорошую физическую подготовку и интеллектуальное развитие своих участников.</vt:lpstr>
      <vt:lpstr>Полоса препятствий — полоса местности, оборудованная различными препятствиями и инженерными сооружениями. </vt:lpstr>
      <vt:lpstr>Награждение участников!</vt:lpstr>
      <vt:lpstr>Переползание по пластунски с макетом по мышеловке</vt:lpstr>
      <vt:lpstr>Параллельные брусья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Даниил</dc:creator>
  <cp:lastModifiedBy>Даниил</cp:lastModifiedBy>
  <cp:revision>17</cp:revision>
  <dcterms:created xsi:type="dcterms:W3CDTF">2018-12-30T06:08:31Z</dcterms:created>
  <dcterms:modified xsi:type="dcterms:W3CDTF">2019-01-31T06:19:28Z</dcterms:modified>
</cp:coreProperties>
</file>