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88" r:id="rId4"/>
    <p:sldId id="318" r:id="rId5"/>
    <p:sldId id="317" r:id="rId6"/>
    <p:sldId id="319" r:id="rId7"/>
    <p:sldId id="320" r:id="rId8"/>
    <p:sldId id="321" r:id="rId9"/>
    <p:sldId id="322" r:id="rId10"/>
    <p:sldId id="323" r:id="rId11"/>
    <p:sldId id="269" r:id="rId1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>
        <p:scale>
          <a:sx n="94" d="100"/>
          <a:sy n="94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B7BA-CD4A-4AE2-9DAB-1978DBF3A966}" type="datetime7">
              <a:rPr lang="ru-RU" smtClean="0"/>
              <a:pPr/>
              <a:t>май-18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9D27-D594-4558-8443-7AA99B1D6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90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3FD72-A0A4-4C57-AB4A-67FA9A814DA9}" type="datetime7">
              <a:rPr lang="ru-RU" smtClean="0"/>
              <a:pPr/>
              <a:t>май-18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AD03-2D5A-43A8-9FC0-B3BFF5E53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88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9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2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9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8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0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B439-5A95-4489-ADB6-130025086F48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4F37-F0C4-438A-867C-970EEF573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771" y="182881"/>
            <a:ext cx="9144000" cy="3305646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Общественное движение детей и молодежи «Дружба»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Муниципальное автономное общеобразовательное учреждение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«Средняя общеобразовательная школа №21 с углубленным изучением немецкого языка»</a:t>
            </a:r>
            <a:br>
              <a:rPr lang="ru-RU" sz="18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Живи ярко – делай добро!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4143" y="3853543"/>
            <a:ext cx="10428514" cy="214448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Авторы проекта: Осипов Илья, Жданович Герман, </a:t>
            </a:r>
            <a:r>
              <a:rPr lang="ru-RU" sz="2800" dirty="0" err="1" smtClean="0"/>
              <a:t>Уласевич</a:t>
            </a:r>
            <a:r>
              <a:rPr lang="ru-RU" sz="2800" dirty="0" smtClean="0"/>
              <a:t> Елизавета, Тутаева Ксения, </a:t>
            </a:r>
            <a:r>
              <a:rPr lang="ru-RU" sz="2800" dirty="0" err="1" smtClean="0"/>
              <a:t>Ракин</a:t>
            </a:r>
            <a:r>
              <a:rPr lang="ru-RU" sz="2800" dirty="0" smtClean="0"/>
              <a:t> Александр, </a:t>
            </a:r>
            <a:r>
              <a:rPr lang="ru-RU" sz="2800" dirty="0" err="1" smtClean="0"/>
              <a:t>Люосева</a:t>
            </a:r>
            <a:r>
              <a:rPr lang="ru-RU" sz="2800" dirty="0" smtClean="0"/>
              <a:t> Анна, Черепанов </a:t>
            </a:r>
            <a:r>
              <a:rPr lang="ru-RU" sz="2800" dirty="0" err="1" smtClean="0"/>
              <a:t>Адриан</a:t>
            </a:r>
            <a:r>
              <a:rPr lang="ru-RU" sz="2800" dirty="0" smtClean="0"/>
              <a:t>, Прокофьев Даниил, Горбунов </a:t>
            </a:r>
            <a:r>
              <a:rPr lang="ru-RU" sz="2800" dirty="0" err="1" smtClean="0"/>
              <a:t>Артемий</a:t>
            </a:r>
            <a:endParaRPr lang="ru-RU" sz="2800" dirty="0" smtClean="0"/>
          </a:p>
          <a:p>
            <a:r>
              <a:rPr lang="ru-RU" sz="2800" dirty="0" smtClean="0"/>
              <a:t>Координатор проекта: Григорьева Елена Юрьевна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i="1" dirty="0" smtClean="0"/>
              <a:t>Сыктывкар, 2018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710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720" y="365125"/>
            <a:ext cx="10419080" cy="822325"/>
          </a:xfrm>
        </p:spPr>
        <p:txBody>
          <a:bodyPr/>
          <a:lstStyle/>
          <a:p>
            <a:r>
              <a:rPr lang="ru-RU" b="1" dirty="0" smtClean="0"/>
              <a:t>Станция «Экологическое </a:t>
            </a:r>
            <a:r>
              <a:rPr lang="ru-RU" b="1" dirty="0" err="1" smtClean="0"/>
              <a:t>волонтёрство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0178" name="Picture 2" descr="https://pp.userapi.com/c834201/v834201757/b9d30/02jLldePi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09" y="1775141"/>
            <a:ext cx="5759051" cy="421769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28" y="1187450"/>
            <a:ext cx="406082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365125"/>
            <a:ext cx="10646229" cy="27373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8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pp.userapi.com/c834200/v834200388/b3ec8/KW-uJt0h-S4.jpg"/>
          <p:cNvPicPr>
            <a:picLocks noChangeAspect="1" noChangeArrowheads="1"/>
          </p:cNvPicPr>
          <p:nvPr/>
        </p:nvPicPr>
        <p:blipFill>
          <a:blip r:embed="rId2" cstate="print"/>
          <a:srcRect l="2004" t="22956" r="4009"/>
          <a:stretch>
            <a:fillRect/>
          </a:stretch>
        </p:blipFill>
        <p:spPr bwMode="auto">
          <a:xfrm>
            <a:off x="3259014" y="377013"/>
            <a:ext cx="5285546" cy="2575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21920"/>
            <a:ext cx="10713720" cy="65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Проведение социального </a:t>
            </a:r>
            <a:r>
              <a:rPr lang="ru-RU" sz="3600" b="1" dirty="0" err="1" smtClean="0"/>
              <a:t>КВЕСТа</a:t>
            </a:r>
            <a:r>
              <a:rPr lang="ru-RU" sz="3600" b="1" dirty="0" smtClean="0"/>
              <a:t> </a:t>
            </a:r>
            <a:r>
              <a:rPr lang="ru-RU" sz="3600" b="1" dirty="0" smtClean="0"/>
              <a:t>«Хочу </a:t>
            </a:r>
            <a:r>
              <a:rPr lang="ru-RU" sz="3600" b="1" dirty="0" smtClean="0"/>
              <a:t>быть </a:t>
            </a:r>
            <a:r>
              <a:rPr lang="ru-RU" sz="3600" b="1" dirty="0" smtClean="0"/>
              <a:t>Добровольцем!»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4" y="1273631"/>
            <a:ext cx="10907486" cy="1230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leksandr\Desktop\ДОКУМЕНТЫ\Фото соцпроект Доброволец\еще фото\DSC_0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499360"/>
            <a:ext cx="10374914" cy="41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467360"/>
            <a:ext cx="11294291" cy="58013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была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заработать  дополнительные баллы за счёт фотоотчёта с мест, организаций, предоставляющих вакансии для волонтёров, в группе, созданной в социальной сети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Опубликовав запись на стене группы, ребята получали дополнительные баллы, которые к моменту подведения итогов суммируются, тем самым определяется победитель.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115664" y="436099"/>
            <a:ext cx="9714993" cy="558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6706" t="27500" r="32533" b="16730"/>
          <a:stretch>
            <a:fillRect/>
          </a:stretch>
        </p:blipFill>
        <p:spPr bwMode="auto">
          <a:xfrm>
            <a:off x="365759" y="450165"/>
            <a:ext cx="5925311" cy="55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l="26165" t="13654" r="33074" b="6250"/>
          <a:stretch>
            <a:fillRect/>
          </a:stretch>
        </p:blipFill>
        <p:spPr bwMode="auto">
          <a:xfrm>
            <a:off x="6569612" y="351692"/>
            <a:ext cx="5303520" cy="58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6273" t="20769" r="33722" b="6250"/>
          <a:stretch>
            <a:fillRect/>
          </a:stretch>
        </p:blipFill>
        <p:spPr bwMode="auto">
          <a:xfrm>
            <a:off x="548640" y="562708"/>
            <a:ext cx="5205046" cy="53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26610" t="15625" r="33602" b="13029"/>
          <a:stretch>
            <a:fillRect/>
          </a:stretch>
        </p:blipFill>
        <p:spPr bwMode="auto">
          <a:xfrm>
            <a:off x="6527410" y="731521"/>
            <a:ext cx="5176911" cy="52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Станция </a:t>
            </a:r>
            <a:r>
              <a:rPr lang="ru-RU" b="1" dirty="0" smtClean="0"/>
              <a:t>«Волонтёры </a:t>
            </a:r>
            <a:r>
              <a:rPr lang="ru-RU" b="1" dirty="0" smtClean="0"/>
              <a:t>Победы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6082" name="Picture 2" descr="https://pp.userapi.com/c834201/v834201757/b9e8e/cHopeetFt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19" y="1800665"/>
            <a:ext cx="5784081" cy="3854548"/>
          </a:xfrm>
          <a:prstGeom prst="rect">
            <a:avLst/>
          </a:prstGeom>
          <a:noFill/>
        </p:spPr>
      </p:pic>
      <p:pic>
        <p:nvPicPr>
          <p:cNvPr id="46084" name="Picture 4" descr="https://pp.userapi.com/c834201/v834201757/b9e98/OvXhqMyIW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220" y="1803276"/>
            <a:ext cx="5716830" cy="3809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Станция «Социальное </a:t>
            </a:r>
            <a:r>
              <a:rPr lang="ru-RU" b="1" dirty="0" smtClean="0"/>
              <a:t>волонтерство»</a:t>
            </a:r>
            <a:endParaRPr lang="ru-RU" b="1" dirty="0"/>
          </a:p>
        </p:txBody>
      </p:sp>
      <p:pic>
        <p:nvPicPr>
          <p:cNvPr id="48130" name="Picture 2" descr="https://pp.userapi.com/c834201/v834201757/b9c68/9oXEotdtt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99" y="1400519"/>
            <a:ext cx="5753654" cy="3685734"/>
          </a:xfrm>
          <a:prstGeom prst="rect">
            <a:avLst/>
          </a:prstGeom>
          <a:noFill/>
        </p:spPr>
      </p:pic>
      <p:pic>
        <p:nvPicPr>
          <p:cNvPr id="48132" name="Picture 4" descr="https://pp.userapi.com/c834201/v834201757/b9cc2/lpKDKhtss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442" y="2723929"/>
            <a:ext cx="5674610" cy="378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8918" y="182879"/>
            <a:ext cx="9144000" cy="123099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/>
              <a:t>Станция «Культурное </a:t>
            </a:r>
            <a:r>
              <a:rPr lang="ru-RU" sz="4400" b="1" dirty="0" err="1" smtClean="0"/>
              <a:t>волонтёрство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02" name="Picture 2" descr="https://pp.userapi.com/c834201/v834201757/b9df8/FtHX4V_j6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89" y="1381248"/>
            <a:ext cx="5949035" cy="3964475"/>
          </a:xfrm>
          <a:prstGeom prst="rect">
            <a:avLst/>
          </a:prstGeom>
          <a:noFill/>
        </p:spPr>
      </p:pic>
      <p:pic>
        <p:nvPicPr>
          <p:cNvPr id="51204" name="Picture 4" descr="https://pp.userapi.com/c834201/v834201757/b9e02/R5Q0Y5UL7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730" y="1364566"/>
            <a:ext cx="5431848" cy="399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133</Words>
  <Application>Microsoft Office PowerPoint</Application>
  <PresentationFormat>Произвольный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Общественное движение детей и молодежи «Дружба» Муниципальное автономное общеобразовательное учреждение  «Средняя общеобразовательная школа №21 с углубленным изучением немецкого языка»  Живи ярко – делай добро!  </vt:lpstr>
      <vt:lpstr>Проведение социального КВЕСТа «Хочу быть Добровольцем!» </vt:lpstr>
      <vt:lpstr>Презентация PowerPoint</vt:lpstr>
      <vt:lpstr>  </vt:lpstr>
      <vt:lpstr>  </vt:lpstr>
      <vt:lpstr>  </vt:lpstr>
      <vt:lpstr>Станция «Волонтёры Победы»</vt:lpstr>
      <vt:lpstr>Станция «Социальное волонтерство»</vt:lpstr>
      <vt:lpstr>Станция «Культурное волонтёрство»</vt:lpstr>
      <vt:lpstr>Станция «Экологическое волонтёрство»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движение детей и молодежи «Дружба»      Герои СССР и России – жители Республики Коми </dc:title>
  <dc:creator>Анастасия</dc:creator>
  <cp:lastModifiedBy>Aleksandr</cp:lastModifiedBy>
  <cp:revision>84</cp:revision>
  <dcterms:created xsi:type="dcterms:W3CDTF">2017-02-13T15:30:58Z</dcterms:created>
  <dcterms:modified xsi:type="dcterms:W3CDTF">2018-05-14T00:31:14Z</dcterms:modified>
</cp:coreProperties>
</file>