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57" r:id="rId2"/>
    <p:sldId id="276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74" r:id="rId11"/>
    <p:sldId id="286" r:id="rId12"/>
    <p:sldId id="287" r:id="rId13"/>
    <p:sldId id="268" r:id="rId14"/>
    <p:sldId id="269" r:id="rId15"/>
    <p:sldId id="270" r:id="rId16"/>
    <p:sldId id="275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8" r:id="rId27"/>
    <p:sldId id="262" r:id="rId28"/>
    <p:sldId id="263" r:id="rId29"/>
    <p:sldId id="264" r:id="rId30"/>
    <p:sldId id="289" r:id="rId31"/>
    <p:sldId id="290" r:id="rId32"/>
    <p:sldId id="271" r:id="rId33"/>
    <p:sldId id="272" r:id="rId34"/>
    <p:sldId id="291" r:id="rId35"/>
    <p:sldId id="292" r:id="rId36"/>
    <p:sldId id="293" r:id="rId37"/>
    <p:sldId id="294" r:id="rId38"/>
    <p:sldId id="295" r:id="rId39"/>
    <p:sldId id="27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91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1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30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019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0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770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7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64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8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69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4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2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2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4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5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3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B537438-1B6F-48EB-A9AD-921B6FACC9D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5C9007C-A1D3-4F08-A8EF-D642DB4ED6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36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ickerscords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rumsguschonka.ru/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7" y="0"/>
            <a:ext cx="7864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5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6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61"/>
            <a:ext cx="9601202" cy="687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9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"/>
            <a:ext cx="9581872" cy="6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7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5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8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1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07"/>
            <a:ext cx="9593023" cy="68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5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8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59"/>
            <a:ext cx="9601200" cy="68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2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83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97" y="0"/>
            <a:ext cx="9531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9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5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3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9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8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7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45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9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45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4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7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327" y="200721"/>
            <a:ext cx="1073862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PT Sans Caption"/>
              </a:rPr>
              <a:t>Мультипликативность</a:t>
            </a:r>
            <a:r>
              <a:rPr lang="ru-RU" sz="2400" b="1" dirty="0">
                <a:latin typeface="PT Sans Caption"/>
              </a:rPr>
              <a:t> проекта имеет расширенные горизонты. Форум уже был успешно реализован в 2016 и в 2017 годах на территории республик Чувашия и Марий Эл и на сегодняшний день в его деятельность вовлечено большое количество творчески устремлённых молодых людей из разных регионов страны, принявших участие в реализации данного проекта. Это участники из Чувашии, Марий Эл, Татарстана, Нижегородской и Тюменской областей. Это приглашённые эксперты из Москвы, Санкт-Петербурга, Самары и других городов России. </a:t>
            </a:r>
            <a:endParaRPr lang="ru-RU" sz="2400" b="1" dirty="0" smtClean="0">
              <a:latin typeface="PT Sans Caption"/>
            </a:endParaRPr>
          </a:p>
          <a:p>
            <a:pPr algn="ctr"/>
            <a:endParaRPr lang="ru-RU" sz="2400" b="1" dirty="0" smtClean="0">
              <a:latin typeface="PT Sans Caption"/>
            </a:endParaRPr>
          </a:p>
          <a:p>
            <a:pPr algn="ctr"/>
            <a:endParaRPr lang="ru-RU" sz="2400" b="1" dirty="0">
              <a:latin typeface="PT Sans Caption"/>
            </a:endParaRPr>
          </a:p>
          <a:p>
            <a:pPr algn="ctr"/>
            <a:r>
              <a:rPr lang="ru-RU" sz="2400" b="1" dirty="0" smtClean="0">
                <a:latin typeface="PT Sans Caption"/>
              </a:rPr>
              <a:t>Также </a:t>
            </a:r>
            <a:r>
              <a:rPr lang="ru-RU" sz="2400" b="1" dirty="0">
                <a:latin typeface="PT Sans Caption"/>
              </a:rPr>
              <a:t>проект был дважды представлен в 2016 и 2017 годах в Крыму на Всероссийском молодёжном образовательном форуме «Таврида», в 2015 году на Форуме народов России в г. Москва, в 2015 году на Общероссийском духовно-патриотическом форуме «</a:t>
            </a:r>
            <a:r>
              <a:rPr lang="ru-RU" sz="2400" b="1" dirty="0" err="1">
                <a:latin typeface="PT Sans Caption"/>
              </a:rPr>
              <a:t>Пересвет</a:t>
            </a:r>
            <a:r>
              <a:rPr lang="ru-RU" sz="2400" b="1" dirty="0">
                <a:latin typeface="PT Sans Caption"/>
              </a:rPr>
              <a:t>» в г. Белгород, в 2016 году на Общероссийском слёте активистов молодёжного движения «Мир» в г. Санкт-Петербург. </a:t>
            </a:r>
            <a:endParaRPr lang="ru-RU" sz="2400" b="0" i="0" dirty="0">
              <a:effectLst/>
              <a:latin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339979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458" y="157886"/>
            <a:ext cx="105936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T Sans Caption"/>
              </a:rPr>
              <a:t>Впервые форум "</a:t>
            </a:r>
            <a:r>
              <a:rPr lang="ru-RU" b="1" dirty="0" err="1">
                <a:latin typeface="PT Sans Caption"/>
              </a:rPr>
              <a:t>СгущONка</a:t>
            </a:r>
            <a:r>
              <a:rPr lang="ru-RU" b="1" dirty="0">
                <a:latin typeface="PT Sans Caption"/>
              </a:rPr>
              <a:t>" был организован неравнодушными к творческой среде общественными активистами в августе 2016 года на территории спортивно-оздоровительной базы "</a:t>
            </a:r>
            <a:r>
              <a:rPr lang="ru-RU" b="1" dirty="0" err="1">
                <a:latin typeface="PT Sans Caption"/>
              </a:rPr>
              <a:t>Чевер</a:t>
            </a:r>
            <a:r>
              <a:rPr lang="ru-RU" b="1" dirty="0">
                <a:latin typeface="PT Sans Caption"/>
              </a:rPr>
              <a:t>-Юл" республики Марий Эл при поддержке администрации города Новочебоксарск Чувашской Республики. За пять дней мероприятие посетили более 100 человек из разных уголков страны, включая экспертов, волонтёров и приглашённых гостей.</a:t>
            </a:r>
            <a:endParaRPr lang="ru-RU" b="0" i="0" dirty="0">
              <a:effectLst/>
              <a:latin typeface="PT Sans Captio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1830572"/>
            <a:ext cx="7544089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3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8937" y="102792"/>
            <a:ext cx="10943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T Sans Caption"/>
              </a:rPr>
              <a:t>Успешный опыт реализации проекта подтвердился в июле 2017 года, где площадкой проведения форума стал Центр краеведения и туризма "Чуваш </a:t>
            </a:r>
            <a:r>
              <a:rPr lang="ru-RU" b="1" dirty="0" err="1">
                <a:latin typeface="PT Sans Caption"/>
              </a:rPr>
              <a:t>керем</a:t>
            </a:r>
            <a:r>
              <a:rPr lang="ru-RU" b="1" dirty="0">
                <a:latin typeface="PT Sans Caption"/>
              </a:rPr>
              <a:t>" в Чебоксарском районе</a:t>
            </a:r>
            <a:r>
              <a:rPr lang="ru-RU" b="1" dirty="0" smtClean="0">
                <a:latin typeface="PT Sans Caption"/>
              </a:rPr>
              <a:t>. </a:t>
            </a:r>
            <a:endParaRPr lang="ru-RU" b="1" dirty="0" smtClean="0">
              <a:latin typeface="PT Sans Captio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07325"/>
            <a:ext cx="8609197" cy="57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01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775" y="105696"/>
            <a:ext cx="1076092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PT Sans Caption"/>
              </a:rPr>
              <a:t>Межрегиональный образовательный </a:t>
            </a:r>
            <a:r>
              <a:rPr lang="ru-RU" sz="2800" b="1" dirty="0">
                <a:latin typeface="PT Sans Caption"/>
              </a:rPr>
              <a:t>творческий форум «</a:t>
            </a:r>
            <a:r>
              <a:rPr lang="ru-RU" sz="2800" b="1" dirty="0" err="1">
                <a:latin typeface="PT Sans Caption"/>
              </a:rPr>
              <a:t>СгущONка</a:t>
            </a:r>
            <a:r>
              <a:rPr lang="ru-RU" sz="2800" b="1" dirty="0">
                <a:latin typeface="PT Sans Caption"/>
              </a:rPr>
              <a:t>» – это туристический лагерь, являющийся системной площадкой по обмену опытом, отбору, развитию и поддержке талантливых молодых людей в области культуры и искусства. </a:t>
            </a:r>
            <a:endParaRPr lang="ru-RU" sz="2800" b="1" dirty="0" smtClean="0">
              <a:latin typeface="PT Sans Caption"/>
            </a:endParaRPr>
          </a:p>
          <a:p>
            <a:pPr algn="ctr"/>
            <a:endParaRPr lang="ru-RU" sz="2800" b="1" dirty="0" smtClean="0">
              <a:latin typeface="PT Sans Caption"/>
            </a:endParaRPr>
          </a:p>
          <a:p>
            <a:pPr algn="ctr"/>
            <a:r>
              <a:rPr lang="ru-RU" sz="2800" b="1" dirty="0" smtClean="0">
                <a:latin typeface="PT Sans Caption"/>
              </a:rPr>
              <a:t>"</a:t>
            </a:r>
            <a:r>
              <a:rPr lang="ru-RU" sz="2800" b="1" dirty="0" err="1">
                <a:latin typeface="PT Sans Caption"/>
              </a:rPr>
              <a:t>СгущONка</a:t>
            </a:r>
            <a:r>
              <a:rPr lang="ru-RU" sz="2800" b="1" dirty="0">
                <a:latin typeface="PT Sans Caption"/>
              </a:rPr>
              <a:t>" организуется раз в год, вовлекая в культурную деятельность всё больше творчески устремлённых молодых людей из разных регионов страны. </a:t>
            </a:r>
            <a:endParaRPr lang="ru-RU" sz="2800" b="1" dirty="0" smtClean="0">
              <a:latin typeface="PT Sans Caption"/>
            </a:endParaRPr>
          </a:p>
          <a:p>
            <a:pPr algn="ctr"/>
            <a:endParaRPr lang="ru-RU" sz="2800" b="1" dirty="0" smtClean="0">
              <a:latin typeface="PT Sans Caption"/>
            </a:endParaRPr>
          </a:p>
          <a:p>
            <a:pPr algn="ctr"/>
            <a:r>
              <a:rPr lang="ru-RU" sz="2800" b="1" dirty="0" smtClean="0">
                <a:latin typeface="PT Sans Caption"/>
              </a:rPr>
              <a:t>Работа </a:t>
            </a:r>
            <a:r>
              <a:rPr lang="ru-RU" sz="2800" b="1" dirty="0">
                <a:latin typeface="PT Sans Caption"/>
              </a:rPr>
              <a:t>форума ведётся одновременно по нескольким направлениям (в том числе "</a:t>
            </a:r>
            <a:r>
              <a:rPr lang="ru-RU" sz="2800" b="1" dirty="0" err="1">
                <a:latin typeface="PT Sans Caption"/>
              </a:rPr>
              <a:t>Волонтёрство</a:t>
            </a:r>
            <a:r>
              <a:rPr lang="ru-RU" sz="2800" b="1" dirty="0">
                <a:latin typeface="PT Sans Caption"/>
              </a:rPr>
              <a:t>" и "Социальное проектирование"), соответствующим различным видам искусств:</a:t>
            </a:r>
            <a:endParaRPr lang="ru-RU" sz="2800" b="0" i="0" dirty="0">
              <a:effectLst/>
              <a:latin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284339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96" y="0"/>
            <a:ext cx="9689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967" y="100361"/>
            <a:ext cx="113194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PT Sans Caption"/>
              </a:rPr>
              <a:t>Центр краеведения и туризма «Чуваш </a:t>
            </a:r>
            <a:r>
              <a:rPr lang="ru-RU" b="1" dirty="0" err="1" smtClean="0">
                <a:latin typeface="PT Sans Caption"/>
              </a:rPr>
              <a:t>керем</a:t>
            </a:r>
            <a:r>
              <a:rPr lang="ru-RU" b="1" dirty="0" smtClean="0">
                <a:latin typeface="PT Sans Caption"/>
              </a:rPr>
              <a:t>», на базе которого</a:t>
            </a:r>
          </a:p>
          <a:p>
            <a:pPr algn="ctr"/>
            <a:r>
              <a:rPr lang="ru-RU" b="1" dirty="0" smtClean="0">
                <a:latin typeface="PT Sans Caption"/>
              </a:rPr>
              <a:t>в июле 2018 года снова состоится форум «</a:t>
            </a:r>
            <a:r>
              <a:rPr lang="ru-RU" b="1" dirty="0" err="1" smtClean="0">
                <a:latin typeface="PT Sans Caption"/>
              </a:rPr>
              <a:t>Сгущ</a:t>
            </a:r>
            <a:r>
              <a:rPr lang="en-US" b="1" dirty="0" smtClean="0">
                <a:latin typeface="PT Sans Caption"/>
              </a:rPr>
              <a:t>ON</a:t>
            </a:r>
            <a:r>
              <a:rPr lang="ru-RU" b="1" dirty="0" smtClean="0">
                <a:latin typeface="PT Sans Caption"/>
              </a:rPr>
              <a:t>ка», является уникальным этнографическим </a:t>
            </a:r>
            <a:endParaRPr lang="en-US" b="1" dirty="0" smtClean="0">
              <a:latin typeface="PT Sans Caption"/>
            </a:endParaRPr>
          </a:p>
          <a:p>
            <a:pPr algn="ctr"/>
            <a:r>
              <a:rPr lang="ru-RU" b="1" dirty="0" smtClean="0">
                <a:latin typeface="PT Sans Caption"/>
              </a:rPr>
              <a:t>комплексом, расположившимся в Чебоксарском районе. </a:t>
            </a:r>
            <a:endParaRPr lang="en-US" b="1" dirty="0" smtClean="0">
              <a:latin typeface="PT Sans Caption"/>
            </a:endParaRPr>
          </a:p>
          <a:p>
            <a:pPr algn="ctr"/>
            <a:r>
              <a:rPr lang="ru-RU" b="1" dirty="0" smtClean="0">
                <a:latin typeface="PT Sans Caption"/>
              </a:rPr>
              <a:t>Территория центра представляет собой копию </a:t>
            </a:r>
          </a:p>
          <a:p>
            <a:pPr algn="ctr"/>
            <a:r>
              <a:rPr lang="ru-RU" b="1" dirty="0" smtClean="0">
                <a:latin typeface="PT Sans Caption"/>
              </a:rPr>
              <a:t>исторических городищ Чувашии</a:t>
            </a:r>
            <a:r>
              <a:rPr lang="en-US" b="1" dirty="0" smtClean="0">
                <a:latin typeface="PT Sans Caption"/>
              </a:rPr>
              <a:t> c </a:t>
            </a:r>
            <a:r>
              <a:rPr lang="ru-RU" b="1" dirty="0" smtClean="0">
                <a:latin typeface="PT Sans Caption"/>
              </a:rPr>
              <a:t>действующим музеем.</a:t>
            </a:r>
            <a:endParaRPr lang="ru-RU" b="1" dirty="0">
              <a:latin typeface="PT Sans Captio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5" y="2955075"/>
            <a:ext cx="5856675" cy="3902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5" y="1739589"/>
            <a:ext cx="5940342" cy="395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67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1" y="0"/>
            <a:ext cx="4876800" cy="3249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95" y="0"/>
            <a:ext cx="4876800" cy="3249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1" y="3600452"/>
            <a:ext cx="4876800" cy="325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95" y="3594102"/>
            <a:ext cx="48768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8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0"/>
            <a:ext cx="4876800" cy="3249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2" y="0"/>
            <a:ext cx="4876800" cy="3253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3608070"/>
            <a:ext cx="4876800" cy="3249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2" y="3604260"/>
            <a:ext cx="4876800" cy="32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8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" y="0"/>
            <a:ext cx="4876800" cy="3249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83" y="0"/>
            <a:ext cx="4876800" cy="3249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" y="3606165"/>
            <a:ext cx="4876800" cy="32518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83" y="3594225"/>
            <a:ext cx="48768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46" y="0"/>
            <a:ext cx="4876800" cy="3257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3608070"/>
            <a:ext cx="4876800" cy="3249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46" y="3600451"/>
            <a:ext cx="4876800" cy="3257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0"/>
            <a:ext cx="48768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0" y="0"/>
            <a:ext cx="4876800" cy="3253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81" y="3810"/>
            <a:ext cx="4876800" cy="3249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0" y="3608070"/>
            <a:ext cx="4876800" cy="3249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81" y="3604260"/>
            <a:ext cx="4876800" cy="32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6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816" y="95666"/>
            <a:ext cx="120581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T Sans Caption"/>
              </a:rPr>
              <a:t>Помимо образовательных задач "</a:t>
            </a:r>
            <a:r>
              <a:rPr lang="ru-RU" b="1" dirty="0" err="1">
                <a:latin typeface="PT Sans Caption"/>
              </a:rPr>
              <a:t>СгущONка</a:t>
            </a:r>
            <a:r>
              <a:rPr lang="ru-RU" b="1" dirty="0">
                <a:latin typeface="PT Sans Caption"/>
              </a:rPr>
              <a:t>" занимается благотворительностью, ежегодно совместно с её партнёрами организуя акцию "Сдай сгущёнку - порадуй ребёнка!" </a:t>
            </a:r>
            <a:endParaRPr lang="ru-RU" b="1" dirty="0" smtClean="0">
              <a:latin typeface="PT Sans Caption"/>
            </a:endParaRPr>
          </a:p>
          <a:p>
            <a:pPr algn="ctr"/>
            <a:endParaRPr lang="ru-RU" b="1" dirty="0">
              <a:latin typeface="PT Sans Caption"/>
            </a:endParaRPr>
          </a:p>
          <a:p>
            <a:pPr algn="ctr"/>
            <a:r>
              <a:rPr lang="ru-RU" b="1" dirty="0" smtClean="0">
                <a:latin typeface="PT Sans Caption"/>
              </a:rPr>
              <a:t>В </a:t>
            </a:r>
            <a:r>
              <a:rPr lang="ru-RU" b="1" dirty="0">
                <a:latin typeface="PT Sans Caption"/>
              </a:rPr>
              <a:t>ходе акции любой желающий может обменять банку сгущённого молока на услугу, предоставляемую организациями-партнёрами (кофейни, досуговые центры). Собранная сгущёнка отправляется в Чебоксарский детский дом. </a:t>
            </a:r>
            <a:endParaRPr lang="ru-RU" dirty="0">
              <a:latin typeface="PT Sans Captio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56" y="1784195"/>
            <a:ext cx="5073805" cy="5073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7718" y="2368837"/>
            <a:ext cx="3302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PT Sans Caption"/>
              </a:rPr>
              <a:t>До 10 июля абсолютно </a:t>
            </a:r>
            <a:r>
              <a:rPr lang="ru-RU" b="1" dirty="0" smtClean="0">
                <a:latin typeface="PT Sans Caption"/>
              </a:rPr>
              <a:t>любой</a:t>
            </a:r>
          </a:p>
          <a:p>
            <a:pPr algn="ctr"/>
            <a:r>
              <a:rPr lang="ru-RU" b="1" dirty="0" smtClean="0">
                <a:latin typeface="PT Sans Caption"/>
              </a:rPr>
              <a:t> </a:t>
            </a:r>
            <a:r>
              <a:rPr lang="ru-RU" b="1" dirty="0">
                <a:latin typeface="PT Sans Caption"/>
              </a:rPr>
              <a:t>желающий может обменять баночку сгущённого молока </a:t>
            </a:r>
            <a:endParaRPr lang="ru-RU" b="1" dirty="0" smtClean="0">
              <a:latin typeface="PT Sans Caption"/>
            </a:endParaRPr>
          </a:p>
          <a:p>
            <a:pPr algn="ctr"/>
            <a:r>
              <a:rPr lang="ru-RU" b="1" dirty="0" smtClean="0">
                <a:latin typeface="PT Sans Caption"/>
              </a:rPr>
              <a:t>на </a:t>
            </a:r>
            <a:r>
              <a:rPr lang="ru-RU" b="1" dirty="0" err="1">
                <a:latin typeface="PT Sans Caption"/>
              </a:rPr>
              <a:t>наикрутейший</a:t>
            </a:r>
            <a:r>
              <a:rPr lang="ru-RU" b="1" dirty="0">
                <a:latin typeface="PT Sans Caption"/>
              </a:rPr>
              <a:t> браслет из </a:t>
            </a:r>
            <a:r>
              <a:rPr lang="ru-RU" b="1" dirty="0" err="1">
                <a:latin typeface="PT Sans Caption"/>
              </a:rPr>
              <a:t>паракорда</a:t>
            </a:r>
            <a:r>
              <a:rPr lang="ru-RU" b="1" dirty="0">
                <a:latin typeface="PT Sans Caption"/>
              </a:rPr>
              <a:t> ручной работы от магазина </a:t>
            </a:r>
            <a:r>
              <a:rPr lang="ru-RU" b="1" dirty="0" err="1" smtClean="0">
                <a:latin typeface="PT Sans Caption"/>
                <a:hlinkClick r:id="rId3"/>
              </a:rPr>
              <a:t>Wickerscords</a:t>
            </a:r>
            <a:endParaRPr lang="ru-RU" b="1" dirty="0" smtClean="0">
              <a:latin typeface="PT Sans Caption"/>
            </a:endParaRPr>
          </a:p>
          <a:p>
            <a:pPr algn="ctr"/>
            <a:r>
              <a:rPr lang="ru-RU" b="1" dirty="0">
                <a:latin typeface="PT Sans Caption"/>
              </a:rPr>
              <a:t> по адресу</a:t>
            </a:r>
            <a:r>
              <a:rPr lang="ru-RU" b="1" dirty="0" smtClean="0">
                <a:latin typeface="PT Sans Caption"/>
              </a:rPr>
              <a:t>:</a:t>
            </a:r>
          </a:p>
          <a:p>
            <a:pPr algn="ctr"/>
            <a:r>
              <a:rPr lang="ru-RU" b="1" dirty="0" smtClean="0">
                <a:latin typeface="PT Sans Caption"/>
              </a:rPr>
              <a:t> </a:t>
            </a:r>
            <a:r>
              <a:rPr lang="ru-RU" b="1" dirty="0">
                <a:latin typeface="PT Sans Caption"/>
              </a:rPr>
              <a:t>г. Чебоксары, ул. Композиторов Воробьёвых, 20, </a:t>
            </a:r>
            <a:endParaRPr lang="ru-RU" b="1" dirty="0" smtClean="0">
              <a:latin typeface="PT Sans Caption"/>
            </a:endParaRPr>
          </a:p>
          <a:p>
            <a:pPr algn="ctr"/>
            <a:r>
              <a:rPr lang="ru-RU" b="1" dirty="0" smtClean="0">
                <a:latin typeface="PT Sans Caption"/>
              </a:rPr>
              <a:t>"</a:t>
            </a:r>
            <a:r>
              <a:rPr lang="ru-RU" b="1" dirty="0">
                <a:latin typeface="PT Sans Caption"/>
              </a:rPr>
              <a:t>Дом мод", 2 этаж. </a:t>
            </a:r>
            <a:endParaRPr lang="ru-RU" b="1" dirty="0">
              <a:latin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289619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083" y="367991"/>
            <a:ext cx="1143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ЕСЛИ ЭТА ПРЕЗЕНТАЦИЯ ТЕБЯ ЗАИНТЕРЕСОВАЛА</a:t>
            </a:r>
            <a:r>
              <a:rPr lang="en-US" sz="2400" b="1" dirty="0" smtClean="0">
                <a:solidFill>
                  <a:srgbClr val="0070C0"/>
                </a:solidFill>
              </a:rPr>
              <a:t>: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- регистрируйся для участия в программе форума до 1 июля</a:t>
            </a:r>
          </a:p>
          <a:p>
            <a:r>
              <a:rPr lang="ru-RU" sz="2400" b="1" dirty="0" smtClean="0"/>
              <a:t> на сайте </a:t>
            </a:r>
            <a:r>
              <a:rPr lang="en-US" sz="2400" b="1" dirty="0" smtClean="0">
                <a:hlinkClick r:id="rId2"/>
              </a:rPr>
              <a:t>WWW.FORUMSGUSCHONKA.RU</a:t>
            </a:r>
            <a:r>
              <a:rPr lang="en-US" sz="2400" b="1" dirty="0"/>
              <a:t> </a:t>
            </a:r>
            <a:r>
              <a:rPr lang="ru-RU" sz="2400" b="1" dirty="0"/>
              <a:t>-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ru-RU" sz="2400" b="1" dirty="0" smtClean="0"/>
              <a:t>- вступай в группу ВК  </a:t>
            </a:r>
            <a:r>
              <a:rPr lang="en-US" sz="2400" b="1" u="sng" dirty="0" smtClean="0">
                <a:solidFill>
                  <a:schemeClr val="bg1"/>
                </a:solidFill>
              </a:rPr>
              <a:t>VK.COM/SGUSCHONKA21</a:t>
            </a:r>
            <a:r>
              <a:rPr lang="ru-RU" sz="2400" b="1" dirty="0" smtClean="0"/>
              <a:t> -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- подписывайся на аккаунт в </a:t>
            </a:r>
            <a:r>
              <a:rPr lang="ru-RU" sz="2400" b="1" dirty="0" err="1" smtClean="0"/>
              <a:t>Инстраграм</a:t>
            </a:r>
            <a:r>
              <a:rPr lang="ru-RU" sz="2400" b="1" dirty="0" smtClean="0"/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@FORUM_SGUSCHONKA </a:t>
            </a:r>
            <a:r>
              <a:rPr lang="ru-RU" sz="2400" b="1" dirty="0" smtClean="0"/>
              <a:t>-</a:t>
            </a:r>
          </a:p>
          <a:p>
            <a:r>
              <a:rPr lang="en-US" sz="2400" b="1" dirty="0" smtClean="0"/>
              <a:t> </a:t>
            </a:r>
            <a:endParaRPr lang="ru-RU" sz="2400" b="1" dirty="0" smtClean="0"/>
          </a:p>
          <a:p>
            <a:r>
              <a:rPr lang="ru-RU" sz="2400" b="1" dirty="0" smtClean="0"/>
              <a:t>- звони, если есть вопросы </a:t>
            </a:r>
            <a:r>
              <a:rPr lang="ru-RU" sz="2400" b="1" dirty="0" smtClean="0">
                <a:solidFill>
                  <a:schemeClr val="bg1"/>
                </a:solidFill>
              </a:rPr>
              <a:t>8-919-673-01-07</a:t>
            </a:r>
            <a:r>
              <a:rPr lang="ru-RU" sz="2400" b="1" dirty="0" smtClean="0"/>
              <a:t> -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- помни</a:t>
            </a:r>
            <a:r>
              <a:rPr lang="en-US" sz="2400" b="1" dirty="0" smtClean="0"/>
              <a:t>: </a:t>
            </a:r>
            <a:r>
              <a:rPr lang="ru-RU" sz="2400" b="1" dirty="0" smtClean="0"/>
              <a:t>впереди всё самое вкусное!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6944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86" y="0"/>
            <a:ext cx="4850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4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486" y="0"/>
            <a:ext cx="483851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11576" y="382012"/>
            <a:ext cx="456603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PT Sans Caption"/>
              </a:rPr>
              <a:t>В работе Форума принимают участие делегации студентов </a:t>
            </a:r>
            <a:r>
              <a:rPr lang="ru-RU" sz="2600" b="1" dirty="0" err="1">
                <a:latin typeface="PT Sans Caption"/>
              </a:rPr>
              <a:t>ССУЗов</a:t>
            </a:r>
            <a:r>
              <a:rPr lang="ru-RU" sz="2600" b="1" dirty="0">
                <a:latin typeface="PT Sans Caption"/>
              </a:rPr>
              <a:t> и ВУЗов творческих специальностей, делегации молодёжных движений, общественных организаций и объединений, неформальные сообщества, творческая молодёжь регионов Российской Федерации в возрасте от 16 до 35 лет.</a:t>
            </a:r>
            <a:endParaRPr lang="ru-RU" sz="2600" b="0" i="0" dirty="0">
              <a:effectLst/>
              <a:latin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254924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65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136" y="0"/>
            <a:ext cx="81478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PT Sans Caption"/>
              </a:rPr>
              <a:t>Основная </a:t>
            </a:r>
            <a:r>
              <a:rPr lang="ru-RU" sz="2400" b="1" dirty="0" smtClean="0">
                <a:solidFill>
                  <a:srgbClr val="0070C0"/>
                </a:solidFill>
                <a:latin typeface="PT Sans Caption"/>
              </a:rPr>
              <a:t>цель проекта:</a:t>
            </a:r>
            <a:endParaRPr lang="ru-RU" sz="2400" dirty="0">
              <a:solidFill>
                <a:srgbClr val="0070C0"/>
              </a:solidFill>
              <a:latin typeface="PT Sans Caption"/>
            </a:endParaRPr>
          </a:p>
          <a:p>
            <a:pPr algn="ctr"/>
            <a:r>
              <a:rPr lang="ru-RU" sz="2400" b="1" dirty="0">
                <a:latin typeface="PT Sans Caption"/>
              </a:rPr>
              <a:t>Создание условий для развития и реализации творческих способностей молодежи и системы поддержки для молодых авторов и исполнителей в любой области культуры и искусств. </a:t>
            </a:r>
            <a:endParaRPr lang="ru-RU" sz="2400" b="1" dirty="0" smtClean="0">
              <a:latin typeface="PT Sans Caption"/>
            </a:endParaRPr>
          </a:p>
          <a:p>
            <a:pPr algn="ctr"/>
            <a:endParaRPr lang="ru-RU" sz="2400" dirty="0">
              <a:latin typeface="PT Sans Caption"/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PT Sans Caption"/>
              </a:rPr>
              <a:t>Задачи проекта: </a:t>
            </a:r>
            <a:endParaRPr lang="ru-RU" sz="2400" dirty="0">
              <a:solidFill>
                <a:srgbClr val="0070C0"/>
              </a:solidFill>
              <a:latin typeface="PT Sans Caption"/>
            </a:endParaRPr>
          </a:p>
          <a:p>
            <a:pPr algn="ctr"/>
            <a:r>
              <a:rPr lang="ru-RU" sz="2400" b="1" dirty="0" smtClean="0">
                <a:latin typeface="PT Sans Caption"/>
              </a:rPr>
              <a:t>- развитие </a:t>
            </a:r>
            <a:r>
              <a:rPr lang="ru-RU" sz="2400" b="1" dirty="0">
                <a:latin typeface="PT Sans Caption"/>
              </a:rPr>
              <a:t>инновационных моделей и форм привлечения молодёжи к решению актуальных вопросов в области культуры и искусства - </a:t>
            </a:r>
            <a:endParaRPr lang="ru-RU" sz="2400" dirty="0">
              <a:latin typeface="PT Sans Caption"/>
            </a:endParaRPr>
          </a:p>
          <a:p>
            <a:pPr algn="ctr"/>
            <a:r>
              <a:rPr lang="ru-RU" sz="2400" b="1" dirty="0" smtClean="0">
                <a:latin typeface="PT Sans Caption"/>
              </a:rPr>
              <a:t>- содействие </a:t>
            </a:r>
            <a:r>
              <a:rPr lang="ru-RU" sz="2400" b="1" dirty="0">
                <a:latin typeface="PT Sans Caption"/>
              </a:rPr>
              <a:t>популяризации искусства в молодежной среде - </a:t>
            </a:r>
            <a:endParaRPr lang="ru-RU" sz="2400" dirty="0">
              <a:latin typeface="PT Sans Caption"/>
            </a:endParaRPr>
          </a:p>
          <a:p>
            <a:pPr algn="ctr"/>
            <a:r>
              <a:rPr lang="ru-RU" sz="2400" b="1" dirty="0" smtClean="0">
                <a:latin typeface="PT Sans Caption"/>
              </a:rPr>
              <a:t>- создание </a:t>
            </a:r>
            <a:r>
              <a:rPr lang="ru-RU" sz="2400" b="1" dirty="0">
                <a:latin typeface="PT Sans Caption"/>
              </a:rPr>
              <a:t>площадки для взаимодействия молодых лидеров в сфере культуры и искусства - </a:t>
            </a:r>
            <a:endParaRPr lang="ru-RU" sz="2400" dirty="0">
              <a:latin typeface="PT Sans Caption"/>
            </a:endParaRPr>
          </a:p>
          <a:p>
            <a:pPr algn="ctr"/>
            <a:r>
              <a:rPr lang="ru-RU" sz="2400" b="1" dirty="0" smtClean="0">
                <a:latin typeface="PT Sans Caption"/>
              </a:rPr>
              <a:t>- содействие </a:t>
            </a:r>
            <a:r>
              <a:rPr lang="ru-RU" sz="2400" b="1" dirty="0">
                <a:latin typeface="PT Sans Caption"/>
              </a:rPr>
              <a:t>реализации проектной деятельности в культурной среде - </a:t>
            </a:r>
            <a:endParaRPr lang="ru-RU" sz="2400" dirty="0">
              <a:latin typeface="PT Sans Caption"/>
            </a:endParaRPr>
          </a:p>
          <a:p>
            <a:pPr algn="ctr"/>
            <a:r>
              <a:rPr lang="ru-RU" sz="2400" b="1" dirty="0">
                <a:latin typeface="PT Sans Caption"/>
              </a:rPr>
              <a:t>- формирование активной общественной позиции среди творческой молодёжи - </a:t>
            </a:r>
            <a:endParaRPr lang="ru-RU" sz="2400" b="0" i="0" dirty="0">
              <a:effectLst/>
              <a:latin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277353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664" y="0"/>
            <a:ext cx="982422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PT Sans Caption"/>
              </a:rPr>
              <a:t>ЭКСПЕРТЫ И ГОСТИ ФОРУМА</a:t>
            </a:r>
            <a:r>
              <a:rPr lang="ru-RU" sz="2000" b="1" dirty="0" smtClean="0">
                <a:solidFill>
                  <a:srgbClr val="0070C0"/>
                </a:solidFill>
                <a:latin typeface="PT Sans Caption"/>
              </a:rPr>
              <a:t>:</a:t>
            </a:r>
          </a:p>
          <a:p>
            <a:pPr algn="ctr"/>
            <a:endParaRPr lang="ru-RU" sz="2000" dirty="0">
              <a:solidFill>
                <a:srgbClr val="323232"/>
              </a:solidFill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организаторы творческих сообществ, общественные деятели -  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деятели театра и кино -  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известные художники, музыканты и поэты </a:t>
            </a:r>
            <a:r>
              <a:rPr lang="ru-RU" sz="2000" b="1" dirty="0">
                <a:latin typeface="PT Sans Caption"/>
              </a:rPr>
              <a:t>-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лауреаты и призёры творческих международных и всероссийских фестивалей </a:t>
            </a:r>
            <a:r>
              <a:rPr lang="ru-RU" sz="2000" b="1" dirty="0">
                <a:latin typeface="PT Sans Caption"/>
              </a:rPr>
              <a:t>-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опытные журналисты и </a:t>
            </a:r>
            <a:r>
              <a:rPr lang="ru-RU" sz="2000" b="1" dirty="0" smtClean="0">
                <a:latin typeface="PT Sans Caption"/>
              </a:rPr>
              <a:t>фотографы -</a:t>
            </a: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мастера хореографического искусства - 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авторы-разработчики уникальных образовательных программ в сфере культуры и искусства - 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специалисты в сфере проектной деятельности - </a:t>
            </a:r>
            <a:endParaRPr lang="ru-RU" sz="2000" b="1" dirty="0" smtClean="0">
              <a:latin typeface="PT Sans Caption"/>
            </a:endParaRPr>
          </a:p>
          <a:p>
            <a:pPr algn="ctr"/>
            <a:endParaRPr lang="ru-RU" sz="2000" dirty="0">
              <a:latin typeface="PT Sans Caption"/>
            </a:endParaRPr>
          </a:p>
          <a:p>
            <a:pPr algn="ctr"/>
            <a:r>
              <a:rPr lang="ru-RU" sz="2000" b="1" dirty="0">
                <a:latin typeface="PT Sans Caption"/>
              </a:rPr>
              <a:t> - предприниматели, руководители творческих коммерческих проектов -</a:t>
            </a:r>
            <a:endParaRPr lang="ru-RU" sz="2000" b="0" i="0" dirty="0">
              <a:effectLst/>
              <a:latin typeface="PT Sans Caption"/>
            </a:endParaRPr>
          </a:p>
        </p:txBody>
      </p:sp>
    </p:spTree>
    <p:extLst>
      <p:ext uri="{BB962C8B-B14F-4D97-AF65-F5344CB8AC3E}">
        <p14:creationId xmlns:p14="http://schemas.microsoft.com/office/powerpoint/2010/main" val="305362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299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7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98</TotalTime>
  <Words>496</Words>
  <Application>Microsoft Office PowerPoint</Application>
  <PresentationFormat>Широкоэкранный</PresentationFormat>
  <Paragraphs>66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Century Gothic</vt:lpstr>
      <vt:lpstr>PT Sans Caption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12</cp:revision>
  <dcterms:created xsi:type="dcterms:W3CDTF">2018-04-20T19:52:28Z</dcterms:created>
  <dcterms:modified xsi:type="dcterms:W3CDTF">2018-05-30T19:19:45Z</dcterms:modified>
</cp:coreProperties>
</file>