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2"/>
  </p:notesMasterIdLst>
  <p:sldIdLst>
    <p:sldId id="256" r:id="rId2"/>
    <p:sldId id="258" r:id="rId3"/>
    <p:sldId id="261" r:id="rId4"/>
    <p:sldId id="262" r:id="rId5"/>
    <p:sldId id="257" r:id="rId6"/>
    <p:sldId id="264" r:id="rId7"/>
    <p:sldId id="268" r:id="rId8"/>
    <p:sldId id="269" r:id="rId9"/>
    <p:sldId id="270" r:id="rId10"/>
    <p:sldId id="271" r:id="rId11"/>
  </p:sldIdLst>
  <p:sldSz cx="9144000" cy="5143500" type="screen16x9"/>
  <p:notesSz cx="6858000" cy="9144000"/>
  <p:embeddedFontLst>
    <p:embeddedFont>
      <p:font typeface="Average" panose="020B0604020202020204" charset="0"/>
      <p:regular r:id="rId13"/>
    </p:embeddedFont>
    <p:embeddedFont>
      <p:font typeface="Candara" panose="020E0502030303020204" pitchFamily="34" charset="0"/>
      <p:regular r:id="rId14"/>
      <p:bold r:id="rId15"/>
      <p:italic r:id="rId16"/>
      <p:boldItalic r:id="rId17"/>
    </p:embeddedFont>
    <p:embeddedFont>
      <p:font typeface="Oswald" panose="020B0604020202020204" charset="-52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A353"/>
    <a:srgbClr val="93D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87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125F2E-FCAB-41B0-92BC-32C87EB38806}" type="doc">
      <dgm:prSet loTypeId="urn:microsoft.com/office/officeart/2005/8/layout/default#1" loCatId="list" qsTypeId="urn:microsoft.com/office/officeart/2005/8/quickstyle/simple4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9DD1D12F-FD42-43E7-999C-54A9FAD8E73F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ВОЛОНТЕРСКИХ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ОТРЯДОВ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88D9BF-3DD3-4935-A9B0-143F8A6E2C57}" type="parTrans" cxnId="{F876C7F0-D215-4EEC-BCCA-776AF92F2108}">
      <dgm:prSet/>
      <dgm:spPr/>
      <dgm:t>
        <a:bodyPr/>
        <a:lstStyle/>
        <a:p>
          <a:endParaRPr lang="ru-RU"/>
        </a:p>
      </dgm:t>
    </dgm:pt>
    <dgm:pt modelId="{36970E92-FB22-4E7E-8515-70DFC481F4A0}" type="sibTrans" cxnId="{F876C7F0-D215-4EEC-BCCA-776AF92F2108}">
      <dgm:prSet/>
      <dgm:spPr/>
      <dgm:t>
        <a:bodyPr/>
        <a:lstStyle/>
        <a:p>
          <a:endParaRPr lang="ru-RU"/>
        </a:p>
      </dgm:t>
    </dgm:pt>
    <dgm:pt modelId="{234051B5-7CB2-4633-970D-3B140420C940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ДЕТСКИХ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ОБЩЕСТВЕННЫХ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B4B497C-79D9-45BC-98D0-41370F76C710}" type="parTrans" cxnId="{12427E27-45CF-433B-9E55-BA9DC561B173}">
      <dgm:prSet/>
      <dgm:spPr/>
      <dgm:t>
        <a:bodyPr/>
        <a:lstStyle/>
        <a:p>
          <a:endParaRPr lang="ru-RU"/>
        </a:p>
      </dgm:t>
    </dgm:pt>
    <dgm:pt modelId="{927E2ACB-A854-4101-B811-94E4BA4DA1F4}" type="sibTrans" cxnId="{12427E27-45CF-433B-9E55-BA9DC561B173}">
      <dgm:prSet/>
      <dgm:spPr/>
      <dgm:t>
        <a:bodyPr/>
        <a:lstStyle/>
        <a:p>
          <a:endParaRPr lang="ru-RU"/>
        </a:p>
      </dgm:t>
    </dgm:pt>
    <dgm:pt modelId="{C1E206C9-93EC-467A-A723-23C66CB2C2C5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МОЛОДЕЖНЫХ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ОБЩЕСТВЕННЫХ</a:t>
          </a:r>
        </a:p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ОРГАНИЗАЦИЙ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209A06-B361-4DEC-9705-CBDFECF08602}" type="parTrans" cxnId="{4B240721-0C61-4279-AF96-FA0038AE178E}">
      <dgm:prSet/>
      <dgm:spPr/>
      <dgm:t>
        <a:bodyPr/>
        <a:lstStyle/>
        <a:p>
          <a:endParaRPr lang="ru-RU"/>
        </a:p>
      </dgm:t>
    </dgm:pt>
    <dgm:pt modelId="{7414FB6D-4D05-48DE-8A6E-E0F0FB8E4B30}" type="sibTrans" cxnId="{4B240721-0C61-4279-AF96-FA0038AE178E}">
      <dgm:prSet/>
      <dgm:spPr/>
      <dgm:t>
        <a:bodyPr/>
        <a:lstStyle/>
        <a:p>
          <a:endParaRPr lang="ru-RU"/>
        </a:p>
      </dgm:t>
    </dgm:pt>
    <dgm:pt modelId="{194E4AB0-8520-4A14-9001-24D116B780EF}" type="pres">
      <dgm:prSet presAssocID="{1B125F2E-FCAB-41B0-92BC-32C87EB3880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67639F-7F6B-4179-BD3D-120391652F0A}" type="pres">
      <dgm:prSet presAssocID="{9DD1D12F-FD42-43E7-999C-54A9FAD8E73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B53B0F-8F95-405D-A0EA-707BD8ACEC1F}" type="pres">
      <dgm:prSet presAssocID="{36970E92-FB22-4E7E-8515-70DFC481F4A0}" presName="sibTrans" presStyleCnt="0"/>
      <dgm:spPr/>
    </dgm:pt>
    <dgm:pt modelId="{6CBB9DFB-5D04-4763-896E-12BA52DAD348}" type="pres">
      <dgm:prSet presAssocID="{234051B5-7CB2-4633-970D-3B140420C94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628DEA-1DB1-4C4C-A4CF-BE3D65503592}" type="pres">
      <dgm:prSet presAssocID="{927E2ACB-A854-4101-B811-94E4BA4DA1F4}" presName="sibTrans" presStyleCnt="0"/>
      <dgm:spPr/>
    </dgm:pt>
    <dgm:pt modelId="{E9A55EA6-2A79-41CE-9422-EC4B65BA5979}" type="pres">
      <dgm:prSet presAssocID="{C1E206C9-93EC-467A-A723-23C66CB2C2C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427E27-45CF-433B-9E55-BA9DC561B173}" srcId="{1B125F2E-FCAB-41B0-92BC-32C87EB38806}" destId="{234051B5-7CB2-4633-970D-3B140420C940}" srcOrd="1" destOrd="0" parTransId="{0B4B497C-79D9-45BC-98D0-41370F76C710}" sibTransId="{927E2ACB-A854-4101-B811-94E4BA4DA1F4}"/>
    <dgm:cxn modelId="{33901981-8F92-43E6-AEDE-51D649F51A38}" type="presOf" srcId="{9DD1D12F-FD42-43E7-999C-54A9FAD8E73F}" destId="{C767639F-7F6B-4179-BD3D-120391652F0A}" srcOrd="0" destOrd="0" presId="urn:microsoft.com/office/officeart/2005/8/layout/default#1"/>
    <dgm:cxn modelId="{F876C7F0-D215-4EEC-BCCA-776AF92F2108}" srcId="{1B125F2E-FCAB-41B0-92BC-32C87EB38806}" destId="{9DD1D12F-FD42-43E7-999C-54A9FAD8E73F}" srcOrd="0" destOrd="0" parTransId="{4888D9BF-3DD3-4935-A9B0-143F8A6E2C57}" sibTransId="{36970E92-FB22-4E7E-8515-70DFC481F4A0}"/>
    <dgm:cxn modelId="{1179C521-C591-496C-89D7-39884DE9F280}" type="presOf" srcId="{C1E206C9-93EC-467A-A723-23C66CB2C2C5}" destId="{E9A55EA6-2A79-41CE-9422-EC4B65BA5979}" srcOrd="0" destOrd="0" presId="urn:microsoft.com/office/officeart/2005/8/layout/default#1"/>
    <dgm:cxn modelId="{317C3B0B-42E0-4AB9-B142-616F8DD1B9B9}" type="presOf" srcId="{1B125F2E-FCAB-41B0-92BC-32C87EB38806}" destId="{194E4AB0-8520-4A14-9001-24D116B780EF}" srcOrd="0" destOrd="0" presId="urn:microsoft.com/office/officeart/2005/8/layout/default#1"/>
    <dgm:cxn modelId="{4B240721-0C61-4279-AF96-FA0038AE178E}" srcId="{1B125F2E-FCAB-41B0-92BC-32C87EB38806}" destId="{C1E206C9-93EC-467A-A723-23C66CB2C2C5}" srcOrd="2" destOrd="0" parTransId="{B7209A06-B361-4DEC-9705-CBDFECF08602}" sibTransId="{7414FB6D-4D05-48DE-8A6E-E0F0FB8E4B30}"/>
    <dgm:cxn modelId="{7DB04C5D-B6EF-45D8-BFB0-E6F078AFAB01}" type="presOf" srcId="{234051B5-7CB2-4633-970D-3B140420C940}" destId="{6CBB9DFB-5D04-4763-896E-12BA52DAD348}" srcOrd="0" destOrd="0" presId="urn:microsoft.com/office/officeart/2005/8/layout/default#1"/>
    <dgm:cxn modelId="{5BA1CCA7-B8D8-44DA-A30A-6958DBD04A96}" type="presParOf" srcId="{194E4AB0-8520-4A14-9001-24D116B780EF}" destId="{C767639F-7F6B-4179-BD3D-120391652F0A}" srcOrd="0" destOrd="0" presId="urn:microsoft.com/office/officeart/2005/8/layout/default#1"/>
    <dgm:cxn modelId="{07D8107D-AC78-4170-982E-E82B2D6817E7}" type="presParOf" srcId="{194E4AB0-8520-4A14-9001-24D116B780EF}" destId="{53B53B0F-8F95-405D-A0EA-707BD8ACEC1F}" srcOrd="1" destOrd="0" presId="urn:microsoft.com/office/officeart/2005/8/layout/default#1"/>
    <dgm:cxn modelId="{9709775E-6D8D-4F92-A5C9-4EEF04EB8F43}" type="presParOf" srcId="{194E4AB0-8520-4A14-9001-24D116B780EF}" destId="{6CBB9DFB-5D04-4763-896E-12BA52DAD348}" srcOrd="2" destOrd="0" presId="urn:microsoft.com/office/officeart/2005/8/layout/default#1"/>
    <dgm:cxn modelId="{F3740ACB-A64E-4C82-8E43-C0C075E42F7F}" type="presParOf" srcId="{194E4AB0-8520-4A14-9001-24D116B780EF}" destId="{DC628DEA-1DB1-4C4C-A4CF-BE3D65503592}" srcOrd="3" destOrd="0" presId="urn:microsoft.com/office/officeart/2005/8/layout/default#1"/>
    <dgm:cxn modelId="{53888B85-B207-41DE-8F32-4E492166C2D4}" type="presParOf" srcId="{194E4AB0-8520-4A14-9001-24D116B780EF}" destId="{E9A55EA6-2A79-41CE-9422-EC4B65BA5979}" srcOrd="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20F8A1-2B2D-4773-978B-7BD47C1CEEFC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D5B3EEC-F205-42AA-BAF2-448CDAA3C655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СОЦИАЛЬНОЕ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B7D5AF62-9D53-48C7-AD63-C5F592D7D275}" type="parTrans" cxnId="{1E327313-41FF-42FB-8A32-16B554E91415}">
      <dgm:prSet/>
      <dgm:spPr/>
      <dgm:t>
        <a:bodyPr/>
        <a:lstStyle/>
        <a:p>
          <a:endParaRPr lang="ru-RU"/>
        </a:p>
      </dgm:t>
    </dgm:pt>
    <dgm:pt modelId="{BF5C93A0-FD95-47A0-B78D-FCB2A9EA6373}" type="sibTrans" cxnId="{1E327313-41FF-42FB-8A32-16B554E91415}">
      <dgm:prSet/>
      <dgm:spPr/>
      <dgm:t>
        <a:bodyPr/>
        <a:lstStyle/>
        <a:p>
          <a:endParaRPr lang="ru-RU"/>
        </a:p>
      </dgm:t>
    </dgm:pt>
    <dgm:pt modelId="{E1B67768-EE57-43F7-B80B-F2093B845033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ПРОПАГАНДА ЗДОРОВОГО ОБРАЗА ЖИЗНИ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ECB579D4-F01B-41C7-9435-53B44E18AEB1}" type="parTrans" cxnId="{1ECF4EC7-5D0E-4D1C-95C8-E0C7DF3426EE}">
      <dgm:prSet/>
      <dgm:spPr/>
      <dgm:t>
        <a:bodyPr/>
        <a:lstStyle/>
        <a:p>
          <a:endParaRPr lang="ru-RU"/>
        </a:p>
      </dgm:t>
    </dgm:pt>
    <dgm:pt modelId="{62E7BA36-90D5-4468-9C73-62573931A45F}" type="sibTrans" cxnId="{1ECF4EC7-5D0E-4D1C-95C8-E0C7DF3426EE}">
      <dgm:prSet/>
      <dgm:spPr/>
      <dgm:t>
        <a:bodyPr/>
        <a:lstStyle/>
        <a:p>
          <a:endParaRPr lang="ru-RU"/>
        </a:p>
      </dgm:t>
    </dgm:pt>
    <dgm:pt modelId="{7EDA6C56-C6F2-4374-BCCC-C2DF2D7FB996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rPr>
            <a:t>КУЛЬТУРНО-ПРОСВЕТИТЕЛЬСКОЕ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805EE30D-25F2-4039-B59A-16E58552AFE9}" type="parTrans" cxnId="{8E9DCBE8-4ED7-48FD-8CD7-52547AE7C5C6}">
      <dgm:prSet/>
      <dgm:spPr/>
      <dgm:t>
        <a:bodyPr/>
        <a:lstStyle/>
        <a:p>
          <a:endParaRPr lang="ru-RU"/>
        </a:p>
      </dgm:t>
    </dgm:pt>
    <dgm:pt modelId="{8C2F52EA-F0CF-4BF0-BAB5-AAEA4D3C23F1}" type="sibTrans" cxnId="{8E9DCBE8-4ED7-48FD-8CD7-52547AE7C5C6}">
      <dgm:prSet/>
      <dgm:spPr/>
      <dgm:t>
        <a:bodyPr/>
        <a:lstStyle/>
        <a:p>
          <a:endParaRPr lang="ru-RU"/>
        </a:p>
      </dgm:t>
    </dgm:pt>
    <dgm:pt modelId="{98BF7B99-1FC9-4633-ABC6-F986852F24E5}" type="pres">
      <dgm:prSet presAssocID="{3020F8A1-2B2D-4773-978B-7BD47C1CEE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9AC961-8CFD-45AC-A14E-EC20330092CC}" type="pres">
      <dgm:prSet presAssocID="{4D5B3EEC-F205-42AA-BAF2-448CDAA3C655}" presName="parentLin" presStyleCnt="0"/>
      <dgm:spPr/>
    </dgm:pt>
    <dgm:pt modelId="{F4B75BDA-0DA2-45C9-BFFD-3B56B7AD4B34}" type="pres">
      <dgm:prSet presAssocID="{4D5B3EEC-F205-42AA-BAF2-448CDAA3C65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B16D138-4818-4A82-A835-4D106099ABB9}" type="pres">
      <dgm:prSet presAssocID="{4D5B3EEC-F205-42AA-BAF2-448CDAA3C65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71C35-5148-4E65-9A44-2796F32FF847}" type="pres">
      <dgm:prSet presAssocID="{4D5B3EEC-F205-42AA-BAF2-448CDAA3C655}" presName="negativeSpace" presStyleCnt="0"/>
      <dgm:spPr/>
    </dgm:pt>
    <dgm:pt modelId="{963F1AB8-7482-4335-AE10-2EEEBF399E99}" type="pres">
      <dgm:prSet presAssocID="{4D5B3EEC-F205-42AA-BAF2-448CDAA3C655}" presName="childText" presStyleLbl="conFgAcc1" presStyleIdx="0" presStyleCnt="3">
        <dgm:presLayoutVars>
          <dgm:bulletEnabled val="1"/>
        </dgm:presLayoutVars>
      </dgm:prSet>
      <dgm:spPr/>
    </dgm:pt>
    <dgm:pt modelId="{7E0A8FE0-F232-4716-A97C-4B73B502C7A8}" type="pres">
      <dgm:prSet presAssocID="{BF5C93A0-FD95-47A0-B78D-FCB2A9EA6373}" presName="spaceBetweenRectangles" presStyleCnt="0"/>
      <dgm:spPr/>
    </dgm:pt>
    <dgm:pt modelId="{5404F29F-8C6D-4370-A89E-40F2ED82DBC5}" type="pres">
      <dgm:prSet presAssocID="{E1B67768-EE57-43F7-B80B-F2093B845033}" presName="parentLin" presStyleCnt="0"/>
      <dgm:spPr/>
    </dgm:pt>
    <dgm:pt modelId="{F446EC5B-2B77-4A1A-8CEB-DFE4AEAA1238}" type="pres">
      <dgm:prSet presAssocID="{E1B67768-EE57-43F7-B80B-F2093B84503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6E15333F-E89E-4D00-9A82-60C3DC411AB5}" type="pres">
      <dgm:prSet presAssocID="{E1B67768-EE57-43F7-B80B-F2093B845033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457AA-F9D8-4675-81EE-F84B06E0479F}" type="pres">
      <dgm:prSet presAssocID="{E1B67768-EE57-43F7-B80B-F2093B845033}" presName="negativeSpace" presStyleCnt="0"/>
      <dgm:spPr/>
    </dgm:pt>
    <dgm:pt modelId="{8B724AB6-E48F-4190-8734-307BEB20985F}" type="pres">
      <dgm:prSet presAssocID="{E1B67768-EE57-43F7-B80B-F2093B845033}" presName="childText" presStyleLbl="conFgAcc1" presStyleIdx="1" presStyleCnt="3">
        <dgm:presLayoutVars>
          <dgm:bulletEnabled val="1"/>
        </dgm:presLayoutVars>
      </dgm:prSet>
      <dgm:spPr/>
    </dgm:pt>
    <dgm:pt modelId="{7F5906AA-C3ED-4201-84BB-9AC6C44A465B}" type="pres">
      <dgm:prSet presAssocID="{62E7BA36-90D5-4468-9C73-62573931A45F}" presName="spaceBetweenRectangles" presStyleCnt="0"/>
      <dgm:spPr/>
    </dgm:pt>
    <dgm:pt modelId="{E30505B9-CB72-45D9-A2EC-4E40C6EBC070}" type="pres">
      <dgm:prSet presAssocID="{7EDA6C56-C6F2-4374-BCCC-C2DF2D7FB996}" presName="parentLin" presStyleCnt="0"/>
      <dgm:spPr/>
    </dgm:pt>
    <dgm:pt modelId="{8CA48069-E800-42BA-8A35-75BA19FF7264}" type="pres">
      <dgm:prSet presAssocID="{7EDA6C56-C6F2-4374-BCCC-C2DF2D7FB996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1860AD6-17B8-42AA-82F9-1D8DFDDA151E}" type="pres">
      <dgm:prSet presAssocID="{7EDA6C56-C6F2-4374-BCCC-C2DF2D7FB99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B9869D-17A6-4681-AE84-C1B5854634F1}" type="pres">
      <dgm:prSet presAssocID="{7EDA6C56-C6F2-4374-BCCC-C2DF2D7FB996}" presName="negativeSpace" presStyleCnt="0"/>
      <dgm:spPr/>
    </dgm:pt>
    <dgm:pt modelId="{D9531A4B-0C3D-4F13-9BE8-8332C28CB3EA}" type="pres">
      <dgm:prSet presAssocID="{7EDA6C56-C6F2-4374-BCCC-C2DF2D7FB996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9DCBE8-4ED7-48FD-8CD7-52547AE7C5C6}" srcId="{3020F8A1-2B2D-4773-978B-7BD47C1CEEFC}" destId="{7EDA6C56-C6F2-4374-BCCC-C2DF2D7FB996}" srcOrd="2" destOrd="0" parTransId="{805EE30D-25F2-4039-B59A-16E58552AFE9}" sibTransId="{8C2F52EA-F0CF-4BF0-BAB5-AAEA4D3C23F1}"/>
    <dgm:cxn modelId="{1E327313-41FF-42FB-8A32-16B554E91415}" srcId="{3020F8A1-2B2D-4773-978B-7BD47C1CEEFC}" destId="{4D5B3EEC-F205-42AA-BAF2-448CDAA3C655}" srcOrd="0" destOrd="0" parTransId="{B7D5AF62-9D53-48C7-AD63-C5F592D7D275}" sibTransId="{BF5C93A0-FD95-47A0-B78D-FCB2A9EA6373}"/>
    <dgm:cxn modelId="{D6D1E4B9-A6A8-4F79-8084-D023BADC7934}" type="presOf" srcId="{E1B67768-EE57-43F7-B80B-F2093B845033}" destId="{6E15333F-E89E-4D00-9A82-60C3DC411AB5}" srcOrd="1" destOrd="0" presId="urn:microsoft.com/office/officeart/2005/8/layout/list1"/>
    <dgm:cxn modelId="{CF6D6397-FE43-4EEC-AD1B-F61CC0D55B21}" type="presOf" srcId="{7EDA6C56-C6F2-4374-BCCC-C2DF2D7FB996}" destId="{91860AD6-17B8-42AA-82F9-1D8DFDDA151E}" srcOrd="1" destOrd="0" presId="urn:microsoft.com/office/officeart/2005/8/layout/list1"/>
    <dgm:cxn modelId="{8F3689C2-049A-4546-B646-E110D31E6C5B}" type="presOf" srcId="{4D5B3EEC-F205-42AA-BAF2-448CDAA3C655}" destId="{4B16D138-4818-4A82-A835-4D106099ABB9}" srcOrd="1" destOrd="0" presId="urn:microsoft.com/office/officeart/2005/8/layout/list1"/>
    <dgm:cxn modelId="{1ECF4EC7-5D0E-4D1C-95C8-E0C7DF3426EE}" srcId="{3020F8A1-2B2D-4773-978B-7BD47C1CEEFC}" destId="{E1B67768-EE57-43F7-B80B-F2093B845033}" srcOrd="1" destOrd="0" parTransId="{ECB579D4-F01B-41C7-9435-53B44E18AEB1}" sibTransId="{62E7BA36-90D5-4468-9C73-62573931A45F}"/>
    <dgm:cxn modelId="{8DA0F9C8-AD8A-43AE-9977-592F0BCD95FA}" type="presOf" srcId="{4D5B3EEC-F205-42AA-BAF2-448CDAA3C655}" destId="{F4B75BDA-0DA2-45C9-BFFD-3B56B7AD4B34}" srcOrd="0" destOrd="0" presId="urn:microsoft.com/office/officeart/2005/8/layout/list1"/>
    <dgm:cxn modelId="{1BBFA470-ABF3-4EBB-8C15-355F273A689D}" type="presOf" srcId="{7EDA6C56-C6F2-4374-BCCC-C2DF2D7FB996}" destId="{8CA48069-E800-42BA-8A35-75BA19FF7264}" srcOrd="0" destOrd="0" presId="urn:microsoft.com/office/officeart/2005/8/layout/list1"/>
    <dgm:cxn modelId="{E5FD9E0D-71ED-4DB9-9A47-C0197FE1E3EB}" type="presOf" srcId="{E1B67768-EE57-43F7-B80B-F2093B845033}" destId="{F446EC5B-2B77-4A1A-8CEB-DFE4AEAA1238}" srcOrd="0" destOrd="0" presId="urn:microsoft.com/office/officeart/2005/8/layout/list1"/>
    <dgm:cxn modelId="{2B0E56F1-5908-4087-AC13-6ABBE8C8CC0D}" type="presOf" srcId="{3020F8A1-2B2D-4773-978B-7BD47C1CEEFC}" destId="{98BF7B99-1FC9-4633-ABC6-F986852F24E5}" srcOrd="0" destOrd="0" presId="urn:microsoft.com/office/officeart/2005/8/layout/list1"/>
    <dgm:cxn modelId="{4551155A-9933-49FA-974E-ADDB7A03A9EF}" type="presParOf" srcId="{98BF7B99-1FC9-4633-ABC6-F986852F24E5}" destId="{749AC961-8CFD-45AC-A14E-EC20330092CC}" srcOrd="0" destOrd="0" presId="urn:microsoft.com/office/officeart/2005/8/layout/list1"/>
    <dgm:cxn modelId="{9890AF09-9802-4566-BE36-C94FB638EDE0}" type="presParOf" srcId="{749AC961-8CFD-45AC-A14E-EC20330092CC}" destId="{F4B75BDA-0DA2-45C9-BFFD-3B56B7AD4B34}" srcOrd="0" destOrd="0" presId="urn:microsoft.com/office/officeart/2005/8/layout/list1"/>
    <dgm:cxn modelId="{AC023CC3-6395-4382-AF6E-B88EA1B18D27}" type="presParOf" srcId="{749AC961-8CFD-45AC-A14E-EC20330092CC}" destId="{4B16D138-4818-4A82-A835-4D106099ABB9}" srcOrd="1" destOrd="0" presId="urn:microsoft.com/office/officeart/2005/8/layout/list1"/>
    <dgm:cxn modelId="{EEC94CC9-94A2-41C5-8E22-D732BB616451}" type="presParOf" srcId="{98BF7B99-1FC9-4633-ABC6-F986852F24E5}" destId="{5EC71C35-5148-4E65-9A44-2796F32FF847}" srcOrd="1" destOrd="0" presId="urn:microsoft.com/office/officeart/2005/8/layout/list1"/>
    <dgm:cxn modelId="{34BD1D80-8843-43E0-8965-A26D31868F2C}" type="presParOf" srcId="{98BF7B99-1FC9-4633-ABC6-F986852F24E5}" destId="{963F1AB8-7482-4335-AE10-2EEEBF399E99}" srcOrd="2" destOrd="0" presId="urn:microsoft.com/office/officeart/2005/8/layout/list1"/>
    <dgm:cxn modelId="{BA7567B0-F80F-4929-9368-87797FA1A3D3}" type="presParOf" srcId="{98BF7B99-1FC9-4633-ABC6-F986852F24E5}" destId="{7E0A8FE0-F232-4716-A97C-4B73B502C7A8}" srcOrd="3" destOrd="0" presId="urn:microsoft.com/office/officeart/2005/8/layout/list1"/>
    <dgm:cxn modelId="{F9861B90-A3B0-49A1-A0E0-76337796A631}" type="presParOf" srcId="{98BF7B99-1FC9-4633-ABC6-F986852F24E5}" destId="{5404F29F-8C6D-4370-A89E-40F2ED82DBC5}" srcOrd="4" destOrd="0" presId="urn:microsoft.com/office/officeart/2005/8/layout/list1"/>
    <dgm:cxn modelId="{61754636-491E-49D3-8B9F-C7BD9ADD5B58}" type="presParOf" srcId="{5404F29F-8C6D-4370-A89E-40F2ED82DBC5}" destId="{F446EC5B-2B77-4A1A-8CEB-DFE4AEAA1238}" srcOrd="0" destOrd="0" presId="urn:microsoft.com/office/officeart/2005/8/layout/list1"/>
    <dgm:cxn modelId="{09CDD5B2-776D-4202-9ABF-D623B6772533}" type="presParOf" srcId="{5404F29F-8C6D-4370-A89E-40F2ED82DBC5}" destId="{6E15333F-E89E-4D00-9A82-60C3DC411AB5}" srcOrd="1" destOrd="0" presId="urn:microsoft.com/office/officeart/2005/8/layout/list1"/>
    <dgm:cxn modelId="{B6AD1507-CF0F-4430-AEFC-67717E9C38E0}" type="presParOf" srcId="{98BF7B99-1FC9-4633-ABC6-F986852F24E5}" destId="{575457AA-F9D8-4675-81EE-F84B06E0479F}" srcOrd="5" destOrd="0" presId="urn:microsoft.com/office/officeart/2005/8/layout/list1"/>
    <dgm:cxn modelId="{5EB80162-66FD-4931-9B9C-FB3042868044}" type="presParOf" srcId="{98BF7B99-1FC9-4633-ABC6-F986852F24E5}" destId="{8B724AB6-E48F-4190-8734-307BEB20985F}" srcOrd="6" destOrd="0" presId="urn:microsoft.com/office/officeart/2005/8/layout/list1"/>
    <dgm:cxn modelId="{59CBF953-AEA3-44A3-A1F5-BDD0305CA145}" type="presParOf" srcId="{98BF7B99-1FC9-4633-ABC6-F986852F24E5}" destId="{7F5906AA-C3ED-4201-84BB-9AC6C44A465B}" srcOrd="7" destOrd="0" presId="urn:microsoft.com/office/officeart/2005/8/layout/list1"/>
    <dgm:cxn modelId="{727096B2-B8CA-4FAB-84D7-3ADC2E695AA5}" type="presParOf" srcId="{98BF7B99-1FC9-4633-ABC6-F986852F24E5}" destId="{E30505B9-CB72-45D9-A2EC-4E40C6EBC070}" srcOrd="8" destOrd="0" presId="urn:microsoft.com/office/officeart/2005/8/layout/list1"/>
    <dgm:cxn modelId="{5D587B71-D201-45F4-B3C1-4F4F86699955}" type="presParOf" srcId="{E30505B9-CB72-45D9-A2EC-4E40C6EBC070}" destId="{8CA48069-E800-42BA-8A35-75BA19FF7264}" srcOrd="0" destOrd="0" presId="urn:microsoft.com/office/officeart/2005/8/layout/list1"/>
    <dgm:cxn modelId="{17BB7A3F-638B-41C9-8C92-42AC52F87F59}" type="presParOf" srcId="{E30505B9-CB72-45D9-A2EC-4E40C6EBC070}" destId="{91860AD6-17B8-42AA-82F9-1D8DFDDA151E}" srcOrd="1" destOrd="0" presId="urn:microsoft.com/office/officeart/2005/8/layout/list1"/>
    <dgm:cxn modelId="{632DDC70-7A0D-4E48-A798-34E8959612BD}" type="presParOf" srcId="{98BF7B99-1FC9-4633-ABC6-F986852F24E5}" destId="{86B9869D-17A6-4681-AE84-C1B5854634F1}" srcOrd="9" destOrd="0" presId="urn:microsoft.com/office/officeart/2005/8/layout/list1"/>
    <dgm:cxn modelId="{41CD855B-322E-4FEA-A0AC-5D1CD0D8C5D0}" type="presParOf" srcId="{98BF7B99-1FC9-4633-ABC6-F986852F24E5}" destId="{D9531A4B-0C3D-4F13-9BE8-8332C28CB3E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020F8A1-2B2D-4773-978B-7BD47C1CEEF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4D5B3EEC-F205-42AA-BAF2-448CDAA3C655}">
      <dgm:prSet phldrT="[Текст]" custT="1"/>
      <dgm:spPr/>
      <dgm:t>
        <a:bodyPr/>
        <a:lstStyle/>
        <a:p>
          <a:r>
            <a:rPr lang="ru-RU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ЭКОЛОГИЧЕСКОЕ</a:t>
          </a:r>
          <a:endParaRPr lang="ru-RU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B7D5AF62-9D53-48C7-AD63-C5F592D7D275}" type="parTrans" cxnId="{1E327313-41FF-42FB-8A32-16B554E91415}">
      <dgm:prSet/>
      <dgm:spPr/>
      <dgm:t>
        <a:bodyPr/>
        <a:lstStyle/>
        <a:p>
          <a:endParaRPr lang="ru-RU"/>
        </a:p>
      </dgm:t>
    </dgm:pt>
    <dgm:pt modelId="{BF5C93A0-FD95-47A0-B78D-FCB2A9EA6373}" type="sibTrans" cxnId="{1E327313-41FF-42FB-8A32-16B554E91415}">
      <dgm:prSet/>
      <dgm:spPr/>
      <dgm:t>
        <a:bodyPr/>
        <a:lstStyle/>
        <a:p>
          <a:endParaRPr lang="ru-RU"/>
        </a:p>
      </dgm:t>
    </dgm:pt>
    <dgm:pt modelId="{E1B67768-EE57-43F7-B80B-F2093B845033}">
      <dgm:prSet phldrT="[Текст]" custT="1"/>
      <dgm:spPr/>
      <dgm:t>
        <a:bodyPr/>
        <a:lstStyle/>
        <a:p>
          <a:r>
            <a:rPr lang="ru-RU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ПАТРИОТИЧЕСКОЕ</a:t>
          </a:r>
          <a:endParaRPr lang="ru-RU" sz="19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gm:t>
    </dgm:pt>
    <dgm:pt modelId="{ECB579D4-F01B-41C7-9435-53B44E18AEB1}" type="parTrans" cxnId="{1ECF4EC7-5D0E-4D1C-95C8-E0C7DF3426EE}">
      <dgm:prSet/>
      <dgm:spPr/>
      <dgm:t>
        <a:bodyPr/>
        <a:lstStyle/>
        <a:p>
          <a:endParaRPr lang="ru-RU"/>
        </a:p>
      </dgm:t>
    </dgm:pt>
    <dgm:pt modelId="{62E7BA36-90D5-4468-9C73-62573931A45F}" type="sibTrans" cxnId="{1ECF4EC7-5D0E-4D1C-95C8-E0C7DF3426EE}">
      <dgm:prSet/>
      <dgm:spPr/>
      <dgm:t>
        <a:bodyPr/>
        <a:lstStyle/>
        <a:p>
          <a:endParaRPr lang="ru-RU"/>
        </a:p>
      </dgm:t>
    </dgm:pt>
    <dgm:pt modelId="{98BF7B99-1FC9-4633-ABC6-F986852F24E5}" type="pres">
      <dgm:prSet presAssocID="{3020F8A1-2B2D-4773-978B-7BD47C1CEE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9AC961-8CFD-45AC-A14E-EC20330092CC}" type="pres">
      <dgm:prSet presAssocID="{4D5B3EEC-F205-42AA-BAF2-448CDAA3C655}" presName="parentLin" presStyleCnt="0"/>
      <dgm:spPr/>
    </dgm:pt>
    <dgm:pt modelId="{F4B75BDA-0DA2-45C9-BFFD-3B56B7AD4B34}" type="pres">
      <dgm:prSet presAssocID="{4D5B3EEC-F205-42AA-BAF2-448CDAA3C655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B16D138-4818-4A82-A835-4D106099ABB9}" type="pres">
      <dgm:prSet presAssocID="{4D5B3EEC-F205-42AA-BAF2-448CDAA3C65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71C35-5148-4E65-9A44-2796F32FF847}" type="pres">
      <dgm:prSet presAssocID="{4D5B3EEC-F205-42AA-BAF2-448CDAA3C655}" presName="negativeSpace" presStyleCnt="0"/>
      <dgm:spPr/>
    </dgm:pt>
    <dgm:pt modelId="{963F1AB8-7482-4335-AE10-2EEEBF399E99}" type="pres">
      <dgm:prSet presAssocID="{4D5B3EEC-F205-42AA-BAF2-448CDAA3C655}" presName="childText" presStyleLbl="conFgAcc1" presStyleIdx="0" presStyleCnt="2">
        <dgm:presLayoutVars>
          <dgm:bulletEnabled val="1"/>
        </dgm:presLayoutVars>
      </dgm:prSet>
      <dgm:spPr/>
    </dgm:pt>
    <dgm:pt modelId="{7E0A8FE0-F232-4716-A97C-4B73B502C7A8}" type="pres">
      <dgm:prSet presAssocID="{BF5C93A0-FD95-47A0-B78D-FCB2A9EA6373}" presName="spaceBetweenRectangles" presStyleCnt="0"/>
      <dgm:spPr/>
    </dgm:pt>
    <dgm:pt modelId="{5404F29F-8C6D-4370-A89E-40F2ED82DBC5}" type="pres">
      <dgm:prSet presAssocID="{E1B67768-EE57-43F7-B80B-F2093B845033}" presName="parentLin" presStyleCnt="0"/>
      <dgm:spPr/>
    </dgm:pt>
    <dgm:pt modelId="{F446EC5B-2B77-4A1A-8CEB-DFE4AEAA1238}" type="pres">
      <dgm:prSet presAssocID="{E1B67768-EE57-43F7-B80B-F2093B84503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6E15333F-E89E-4D00-9A82-60C3DC411AB5}" type="pres">
      <dgm:prSet presAssocID="{E1B67768-EE57-43F7-B80B-F2093B84503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457AA-F9D8-4675-81EE-F84B06E0479F}" type="pres">
      <dgm:prSet presAssocID="{E1B67768-EE57-43F7-B80B-F2093B845033}" presName="negativeSpace" presStyleCnt="0"/>
      <dgm:spPr/>
    </dgm:pt>
    <dgm:pt modelId="{8B724AB6-E48F-4190-8734-307BEB20985F}" type="pres">
      <dgm:prSet presAssocID="{E1B67768-EE57-43F7-B80B-F2093B845033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D636FE4E-A900-4FDF-9302-B69365900F5B}" type="presOf" srcId="{4D5B3EEC-F205-42AA-BAF2-448CDAA3C655}" destId="{F4B75BDA-0DA2-45C9-BFFD-3B56B7AD4B34}" srcOrd="0" destOrd="0" presId="urn:microsoft.com/office/officeart/2005/8/layout/list1"/>
    <dgm:cxn modelId="{15A9CACB-B347-4F1D-A8A5-69A657568E50}" type="presOf" srcId="{E1B67768-EE57-43F7-B80B-F2093B845033}" destId="{6E15333F-E89E-4D00-9A82-60C3DC411AB5}" srcOrd="1" destOrd="0" presId="urn:microsoft.com/office/officeart/2005/8/layout/list1"/>
    <dgm:cxn modelId="{1ECF4EC7-5D0E-4D1C-95C8-E0C7DF3426EE}" srcId="{3020F8A1-2B2D-4773-978B-7BD47C1CEEFC}" destId="{E1B67768-EE57-43F7-B80B-F2093B845033}" srcOrd="1" destOrd="0" parTransId="{ECB579D4-F01B-41C7-9435-53B44E18AEB1}" sibTransId="{62E7BA36-90D5-4468-9C73-62573931A45F}"/>
    <dgm:cxn modelId="{1E327313-41FF-42FB-8A32-16B554E91415}" srcId="{3020F8A1-2B2D-4773-978B-7BD47C1CEEFC}" destId="{4D5B3EEC-F205-42AA-BAF2-448CDAA3C655}" srcOrd="0" destOrd="0" parTransId="{B7D5AF62-9D53-48C7-AD63-C5F592D7D275}" sibTransId="{BF5C93A0-FD95-47A0-B78D-FCB2A9EA6373}"/>
    <dgm:cxn modelId="{297F600C-E404-44DE-92ED-3183440ECBBF}" type="presOf" srcId="{3020F8A1-2B2D-4773-978B-7BD47C1CEEFC}" destId="{98BF7B99-1FC9-4633-ABC6-F986852F24E5}" srcOrd="0" destOrd="0" presId="urn:microsoft.com/office/officeart/2005/8/layout/list1"/>
    <dgm:cxn modelId="{04845B90-F946-4332-84AF-9957912BD8CC}" type="presOf" srcId="{E1B67768-EE57-43F7-B80B-F2093B845033}" destId="{F446EC5B-2B77-4A1A-8CEB-DFE4AEAA1238}" srcOrd="0" destOrd="0" presId="urn:microsoft.com/office/officeart/2005/8/layout/list1"/>
    <dgm:cxn modelId="{91B2C4B4-D451-49FB-BA6B-A6D05AA039F1}" type="presOf" srcId="{4D5B3EEC-F205-42AA-BAF2-448CDAA3C655}" destId="{4B16D138-4818-4A82-A835-4D106099ABB9}" srcOrd="1" destOrd="0" presId="urn:microsoft.com/office/officeart/2005/8/layout/list1"/>
    <dgm:cxn modelId="{ACA7A8D1-72DE-4C17-9356-DF7E95AB1818}" type="presParOf" srcId="{98BF7B99-1FC9-4633-ABC6-F986852F24E5}" destId="{749AC961-8CFD-45AC-A14E-EC20330092CC}" srcOrd="0" destOrd="0" presId="urn:microsoft.com/office/officeart/2005/8/layout/list1"/>
    <dgm:cxn modelId="{C476FEA1-54EE-49ED-ADB4-E0725EB53010}" type="presParOf" srcId="{749AC961-8CFD-45AC-A14E-EC20330092CC}" destId="{F4B75BDA-0DA2-45C9-BFFD-3B56B7AD4B34}" srcOrd="0" destOrd="0" presId="urn:microsoft.com/office/officeart/2005/8/layout/list1"/>
    <dgm:cxn modelId="{EF77F3B1-5A30-4F25-ADA5-B75AB94C6DAF}" type="presParOf" srcId="{749AC961-8CFD-45AC-A14E-EC20330092CC}" destId="{4B16D138-4818-4A82-A835-4D106099ABB9}" srcOrd="1" destOrd="0" presId="urn:microsoft.com/office/officeart/2005/8/layout/list1"/>
    <dgm:cxn modelId="{E01373E2-7C18-4DD8-ACA6-F907BD95268C}" type="presParOf" srcId="{98BF7B99-1FC9-4633-ABC6-F986852F24E5}" destId="{5EC71C35-5148-4E65-9A44-2796F32FF847}" srcOrd="1" destOrd="0" presId="urn:microsoft.com/office/officeart/2005/8/layout/list1"/>
    <dgm:cxn modelId="{146941B3-4AFD-46B6-8469-3CBA6ED3F8DF}" type="presParOf" srcId="{98BF7B99-1FC9-4633-ABC6-F986852F24E5}" destId="{963F1AB8-7482-4335-AE10-2EEEBF399E99}" srcOrd="2" destOrd="0" presId="urn:microsoft.com/office/officeart/2005/8/layout/list1"/>
    <dgm:cxn modelId="{7292C0D5-517F-401E-B922-8392A092B99E}" type="presParOf" srcId="{98BF7B99-1FC9-4633-ABC6-F986852F24E5}" destId="{7E0A8FE0-F232-4716-A97C-4B73B502C7A8}" srcOrd="3" destOrd="0" presId="urn:microsoft.com/office/officeart/2005/8/layout/list1"/>
    <dgm:cxn modelId="{003BB6F0-6D96-4CC8-A961-21D0958842B4}" type="presParOf" srcId="{98BF7B99-1FC9-4633-ABC6-F986852F24E5}" destId="{5404F29F-8C6D-4370-A89E-40F2ED82DBC5}" srcOrd="4" destOrd="0" presId="urn:microsoft.com/office/officeart/2005/8/layout/list1"/>
    <dgm:cxn modelId="{525214B1-57A9-4FB2-9B42-A29E916BF85C}" type="presParOf" srcId="{5404F29F-8C6D-4370-A89E-40F2ED82DBC5}" destId="{F446EC5B-2B77-4A1A-8CEB-DFE4AEAA1238}" srcOrd="0" destOrd="0" presId="urn:microsoft.com/office/officeart/2005/8/layout/list1"/>
    <dgm:cxn modelId="{63848CAC-7146-4C97-AD41-F0D9691376C6}" type="presParOf" srcId="{5404F29F-8C6D-4370-A89E-40F2ED82DBC5}" destId="{6E15333F-E89E-4D00-9A82-60C3DC411AB5}" srcOrd="1" destOrd="0" presId="urn:microsoft.com/office/officeart/2005/8/layout/list1"/>
    <dgm:cxn modelId="{C2373A19-EEF1-460C-AE18-22833382F798}" type="presParOf" srcId="{98BF7B99-1FC9-4633-ABC6-F986852F24E5}" destId="{575457AA-F9D8-4675-81EE-F84B06E0479F}" srcOrd="5" destOrd="0" presId="urn:microsoft.com/office/officeart/2005/8/layout/list1"/>
    <dgm:cxn modelId="{7199CF4C-052B-4929-B731-1A61C160EB21}" type="presParOf" srcId="{98BF7B99-1FC9-4633-ABC6-F986852F24E5}" destId="{8B724AB6-E48F-4190-8734-307BEB20985F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67639F-7F6B-4179-BD3D-120391652F0A}">
      <dsp:nvSpPr>
        <dsp:cNvPr id="0" name=""/>
        <dsp:cNvSpPr/>
      </dsp:nvSpPr>
      <dsp:spPr>
        <a:xfrm>
          <a:off x="232639" y="732"/>
          <a:ext cx="2343487" cy="14060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32</a:t>
          </a:r>
          <a:endParaRPr lang="ru-RU" sz="1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ВОЛОНТЕРСКИХ</a:t>
          </a:r>
          <a:endParaRPr lang="ru-RU" sz="18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ОТРЯДОВ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2639" y="732"/>
        <a:ext cx="2343487" cy="1406092"/>
      </dsp:txXfrm>
    </dsp:sp>
    <dsp:sp modelId="{6CBB9DFB-5D04-4763-896E-12BA52DAD348}">
      <dsp:nvSpPr>
        <dsp:cNvPr id="0" name=""/>
        <dsp:cNvSpPr/>
      </dsp:nvSpPr>
      <dsp:spPr>
        <a:xfrm>
          <a:off x="2810475" y="732"/>
          <a:ext cx="2343487" cy="14060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25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ДЕТСКИХ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ОБЩЕСТВЕННЫХ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ОРГАНИЗАЦИЙ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10475" y="732"/>
        <a:ext cx="2343487" cy="1406092"/>
      </dsp:txXfrm>
    </dsp:sp>
    <dsp:sp modelId="{E9A55EA6-2A79-41CE-9422-EC4B65BA5979}">
      <dsp:nvSpPr>
        <dsp:cNvPr id="0" name=""/>
        <dsp:cNvSpPr/>
      </dsp:nvSpPr>
      <dsp:spPr>
        <a:xfrm>
          <a:off x="1521557" y="1641174"/>
          <a:ext cx="2343487" cy="14060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МОЛОДЕЖНЫХ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ОБЩЕСТВЕННЫХ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ОРГАНИЗАЦИЙ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21557" y="1641174"/>
        <a:ext cx="2343487" cy="14060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F1AB8-7482-4335-AE10-2EEEBF399E99}">
      <dsp:nvSpPr>
        <dsp:cNvPr id="0" name=""/>
        <dsp:cNvSpPr/>
      </dsp:nvSpPr>
      <dsp:spPr>
        <a:xfrm>
          <a:off x="0" y="279415"/>
          <a:ext cx="59648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6D138-4818-4A82-A835-4D106099ABB9}">
      <dsp:nvSpPr>
        <dsp:cNvPr id="0" name=""/>
        <dsp:cNvSpPr/>
      </dsp:nvSpPr>
      <dsp:spPr>
        <a:xfrm>
          <a:off x="298241" y="13735"/>
          <a:ext cx="4175381" cy="5313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819" tIns="0" rIns="1578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СОЦИАЛЬНОЕ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24180" y="39674"/>
        <a:ext cx="4123503" cy="479482"/>
      </dsp:txXfrm>
    </dsp:sp>
    <dsp:sp modelId="{8B724AB6-E48F-4190-8734-307BEB20985F}">
      <dsp:nvSpPr>
        <dsp:cNvPr id="0" name=""/>
        <dsp:cNvSpPr/>
      </dsp:nvSpPr>
      <dsp:spPr>
        <a:xfrm>
          <a:off x="0" y="1095895"/>
          <a:ext cx="59648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617380"/>
              <a:satOff val="0"/>
              <a:lumOff val="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5333F-E89E-4D00-9A82-60C3DC411AB5}">
      <dsp:nvSpPr>
        <dsp:cNvPr id="0" name=""/>
        <dsp:cNvSpPr/>
      </dsp:nvSpPr>
      <dsp:spPr>
        <a:xfrm>
          <a:off x="298241" y="830215"/>
          <a:ext cx="4175381" cy="531360"/>
        </a:xfrm>
        <a:prstGeom prst="roundRect">
          <a:avLst/>
        </a:prstGeom>
        <a:solidFill>
          <a:schemeClr val="accent4">
            <a:hueOff val="-3617380"/>
            <a:satOff val="0"/>
            <a:lumOff val="19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819" tIns="0" rIns="1578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ПРОПАГАНДА ЗДОРОВОГО ОБРАЗА ЖИЗНИ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24180" y="856154"/>
        <a:ext cx="4123503" cy="479482"/>
      </dsp:txXfrm>
    </dsp:sp>
    <dsp:sp modelId="{D9531A4B-0C3D-4F13-9BE8-8332C28CB3EA}">
      <dsp:nvSpPr>
        <dsp:cNvPr id="0" name=""/>
        <dsp:cNvSpPr/>
      </dsp:nvSpPr>
      <dsp:spPr>
        <a:xfrm>
          <a:off x="0" y="1912375"/>
          <a:ext cx="596483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7234761"/>
              <a:satOff val="0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860AD6-17B8-42AA-82F9-1D8DFDDA151E}">
      <dsp:nvSpPr>
        <dsp:cNvPr id="0" name=""/>
        <dsp:cNvSpPr/>
      </dsp:nvSpPr>
      <dsp:spPr>
        <a:xfrm>
          <a:off x="298241" y="1646695"/>
          <a:ext cx="4175381" cy="531360"/>
        </a:xfrm>
        <a:prstGeom prst="roundRect">
          <a:avLst/>
        </a:prstGeom>
        <a:solidFill>
          <a:schemeClr val="accent4">
            <a:hueOff val="-7234761"/>
            <a:satOff val="0"/>
            <a:lumOff val="39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819" tIns="0" rIns="15781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</a:rPr>
            <a:t>КУЛЬТУРНО-ПРОСВЕТИТЕЛЬСКОЕ</a:t>
          </a:r>
          <a:endParaRPr lang="ru-RU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24180" y="1672634"/>
        <a:ext cx="4123503" cy="479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3F1AB8-7482-4335-AE10-2EEEBF399E99}">
      <dsp:nvSpPr>
        <dsp:cNvPr id="0" name=""/>
        <dsp:cNvSpPr/>
      </dsp:nvSpPr>
      <dsp:spPr>
        <a:xfrm>
          <a:off x="0" y="282257"/>
          <a:ext cx="5943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16D138-4818-4A82-A835-4D106099ABB9}">
      <dsp:nvSpPr>
        <dsp:cNvPr id="0" name=""/>
        <dsp:cNvSpPr/>
      </dsp:nvSpPr>
      <dsp:spPr>
        <a:xfrm>
          <a:off x="297179" y="31337"/>
          <a:ext cx="4160519" cy="5018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258" tIns="0" rIns="1572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ЭКОЛОГИЧЕСКОЕ</a:t>
          </a:r>
          <a:endParaRPr lang="ru-RU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21677" y="55835"/>
        <a:ext cx="4111523" cy="452844"/>
      </dsp:txXfrm>
    </dsp:sp>
    <dsp:sp modelId="{8B724AB6-E48F-4190-8734-307BEB20985F}">
      <dsp:nvSpPr>
        <dsp:cNvPr id="0" name=""/>
        <dsp:cNvSpPr/>
      </dsp:nvSpPr>
      <dsp:spPr>
        <a:xfrm>
          <a:off x="0" y="1053377"/>
          <a:ext cx="5943599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940634"/>
              <a:satOff val="100000"/>
              <a:lumOff val="-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5333F-E89E-4D00-9A82-60C3DC411AB5}">
      <dsp:nvSpPr>
        <dsp:cNvPr id="0" name=""/>
        <dsp:cNvSpPr/>
      </dsp:nvSpPr>
      <dsp:spPr>
        <a:xfrm>
          <a:off x="297179" y="802457"/>
          <a:ext cx="4160519" cy="501840"/>
        </a:xfrm>
        <a:prstGeom prst="roundRect">
          <a:avLst/>
        </a:prstGeom>
        <a:solidFill>
          <a:schemeClr val="accent3">
            <a:hueOff val="9940634"/>
            <a:satOff val="100000"/>
            <a:lumOff val="-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258" tIns="0" rIns="157258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Times New Roman" panose="02020603050405020304" pitchFamily="18" charset="0"/>
              <a:cs typeface="Times New Roman" panose="02020603050405020304" pitchFamily="18" charset="0"/>
            </a:rPr>
            <a:t>ПАТРИОТИЧЕСКОЕ</a:t>
          </a:r>
          <a:endParaRPr lang="ru-RU" sz="1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lt"/>
          </a:endParaRPr>
        </a:p>
      </dsp:txBody>
      <dsp:txXfrm>
        <a:off x="321677" y="826955"/>
        <a:ext cx="4111523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65725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772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105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930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8559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493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2305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1137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Shape 11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Shape 4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468087" y="990800"/>
            <a:ext cx="8120742" cy="158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600" dirty="0" smtClean="0">
                <a:latin typeface="Candara" pitchFamily="34" charset="0"/>
              </a:rPr>
              <a:t>Форум добровольческого движения Борисоглебского городского округа «</a:t>
            </a:r>
            <a:r>
              <a:rPr lang="ru-RU" sz="2600" dirty="0" err="1" smtClean="0">
                <a:latin typeface="Candara" pitchFamily="34" charset="0"/>
              </a:rPr>
              <a:t>PROдобро</a:t>
            </a:r>
            <a:r>
              <a:rPr lang="ru-RU" sz="2600" dirty="0" smtClean="0">
                <a:latin typeface="Candara" pitchFamily="34" charset="0"/>
              </a:rPr>
              <a:t>»</a:t>
            </a:r>
            <a:endParaRPr sz="2600" dirty="0">
              <a:latin typeface="Candara" pitchFamily="34" charset="0"/>
            </a:endParaRPr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671250" y="3174876"/>
            <a:ext cx="7801500" cy="12828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Муниципальное бюджетное учреждение </a:t>
            </a:r>
            <a:r>
              <a:rPr lang="ru" sz="1800" dirty="0" smtClean="0"/>
              <a:t>дополнительного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/>
              <a:t>образования Борисоглебского </a:t>
            </a:r>
            <a:r>
              <a:rPr lang="ru" sz="1800" dirty="0"/>
              <a:t>городского округа Центр </a:t>
            </a:r>
            <a:endParaRPr lang="ru" sz="1800" dirty="0" smtClean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 smtClean="0"/>
              <a:t>“</a:t>
            </a:r>
            <a:r>
              <a:rPr lang="ru" sz="1800" dirty="0"/>
              <a:t>Социальная адаптация молодёжи”</a:t>
            </a:r>
            <a:endParaRPr sz="1800" dirty="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/>
              <a:t>Борисоглебск, 2018</a:t>
            </a:r>
            <a:endParaRPr sz="1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1700" y="2437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ru-RU" smtClean="0">
                <a:latin typeface="Candara" panose="020E0502030303020204" pitchFamily="34" charset="0"/>
              </a:rPr>
              <a:t>Фото реализации проекта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" y="1005795"/>
            <a:ext cx="3200605" cy="21292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1" y="1961696"/>
            <a:ext cx="3226254" cy="21508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86" y="2759028"/>
            <a:ext cx="3215368" cy="214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09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279043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Candara" pitchFamily="34" charset="0"/>
              </a:rPr>
              <a:t>Добровольческое движение </a:t>
            </a:r>
            <a:br>
              <a:rPr lang="ru-RU" dirty="0" smtClean="0">
                <a:latin typeface="Candara" pitchFamily="34" charset="0"/>
              </a:rPr>
            </a:br>
            <a:r>
              <a:rPr lang="ru-RU" dirty="0" smtClean="0">
                <a:latin typeface="Candara" pitchFamily="34" charset="0"/>
              </a:rPr>
              <a:t>Борисоглебского городского округа</a:t>
            </a:r>
            <a:endParaRPr dirty="0">
              <a:latin typeface="Candara" pitchFamily="34" charset="0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7" name="Picture 3" descr="C:\Users\User\Desktop\fc25RuadSR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095500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Axu15Vqg6qQ.jpg"/>
          <p:cNvPicPr>
            <a:picLocks noChangeAspect="1" noChangeArrowheads="1"/>
          </p:cNvPicPr>
          <p:nvPr/>
        </p:nvPicPr>
        <p:blipFill>
          <a:blip r:embed="rId4"/>
          <a:srcRect b="3393"/>
          <a:stretch>
            <a:fillRect/>
          </a:stretch>
        </p:blipFill>
        <p:spPr bwMode="auto">
          <a:xfrm>
            <a:off x="0" y="1002171"/>
            <a:ext cx="5154056" cy="3319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46386" y="303511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dirty="0" smtClean="0">
                <a:latin typeface="Candara" pitchFamily="34" charset="0"/>
              </a:rPr>
              <a:t>МОЛОДЕЖНЫЕ ОБЪЕДИНЕНИЯ И ОРГАНИЗАЦИИ БОРИСОГЛЕБСКОГО ГОРОДСКОГО ОКРУГА</a:t>
            </a:r>
            <a:br>
              <a:rPr lang="ru-RU" dirty="0" smtClean="0">
                <a:latin typeface="Candara" pitchFamily="34" charset="0"/>
              </a:rPr>
            </a:br>
            <a:endParaRPr lang="ru-RU" dirty="0" smtClean="0">
              <a:latin typeface="Candara" pitchFamily="34" charset="0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246385" y="1337532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 dirty="0">
              <a:solidFill>
                <a:schemeClr val="tx1">
                  <a:lumMod val="95000"/>
                </a:schemeClr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22965656"/>
              </p:ext>
            </p:extLst>
          </p:nvPr>
        </p:nvGraphicFramePr>
        <p:xfrm>
          <a:off x="0" y="1502228"/>
          <a:ext cx="5386603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C:\Users\User\Desktop\b8BSSsWY0Rk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1" y="1861457"/>
            <a:ext cx="3657599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ru-RU" dirty="0" smtClean="0">
                <a:latin typeface="Candara" pitchFamily="34" charset="0"/>
              </a:rPr>
              <a:t>НАПРАВЛЕНИЯ ВОЛОНТЕРСКОЙ ДЕЯТЕЛЬНОСТИ</a:t>
            </a:r>
            <a:br>
              <a:rPr lang="ru-RU" dirty="0" smtClean="0">
                <a:latin typeface="Candara" pitchFamily="34" charset="0"/>
              </a:rPr>
            </a:br>
            <a:endParaRPr lang="ru-RU" dirty="0" smtClean="0">
              <a:latin typeface="Candara" pitchFamily="34" charset="0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311700" y="1315762"/>
            <a:ext cx="381453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sp>
        <p:nvSpPr>
          <p:cNvPr id="99" name="Shape 99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221396202"/>
              </p:ext>
            </p:extLst>
          </p:nvPr>
        </p:nvGraphicFramePr>
        <p:xfrm>
          <a:off x="304800" y="1055914"/>
          <a:ext cx="5964830" cy="2379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2755370"/>
              </p:ext>
            </p:extLst>
          </p:nvPr>
        </p:nvGraphicFramePr>
        <p:xfrm>
          <a:off x="304801" y="3396343"/>
          <a:ext cx="5943599" cy="15131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050" name="Picture 2" descr="C:\Users\User\Desktop\A3-epCESqwY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985658" y="1871434"/>
            <a:ext cx="3777342" cy="251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0" y="844881"/>
            <a:ext cx="4262957" cy="17785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ru-RU" sz="2800" dirty="0" smtClean="0">
                <a:latin typeface="Candara" pitchFamily="34" charset="0"/>
              </a:rPr>
              <a:t>Форум добровольческого движения Борисоглебского городского округа «</a:t>
            </a:r>
            <a:r>
              <a:rPr lang="ru-RU" sz="2800" dirty="0" err="1" smtClean="0">
                <a:latin typeface="Candara" pitchFamily="34" charset="0"/>
              </a:rPr>
              <a:t>PROдобро</a:t>
            </a:r>
            <a:r>
              <a:rPr lang="ru-RU" sz="2800" dirty="0" smtClean="0">
                <a:latin typeface="Candara" pitchFamily="34" charset="0"/>
              </a:rPr>
              <a:t>»</a:t>
            </a:r>
            <a:endParaRPr sz="2800" dirty="0">
              <a:latin typeface="Candara" pitchFamily="34" charset="0"/>
            </a:endParaRPr>
          </a:p>
        </p:txBody>
      </p:sp>
      <p:sp>
        <p:nvSpPr>
          <p:cNvPr id="66" name="Shape 66"/>
          <p:cNvSpPr txBox="1">
            <a:spLocks noGrp="1"/>
          </p:cNvSpPr>
          <p:nvPr>
            <p:ph type="subTitle" idx="1"/>
          </p:nvPr>
        </p:nvSpPr>
        <p:spPr>
          <a:xfrm>
            <a:off x="134872" y="2779884"/>
            <a:ext cx="4310700" cy="210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/>
            <a:r>
              <a:rPr lang="ru-RU" sz="1750" dirty="0" smtClean="0"/>
              <a:t>Проект для:</a:t>
            </a:r>
          </a:p>
          <a:p>
            <a:pPr marL="0" lvl="0" indent="0" algn="just">
              <a:buFont typeface="Wingdings" pitchFamily="2" charset="2"/>
              <a:buChar char="ü"/>
            </a:pPr>
            <a:r>
              <a:rPr lang="ru-RU" sz="1750" dirty="0" smtClean="0"/>
              <a:t>молодых людей в возрасте от 14 до 30 лет</a:t>
            </a:r>
          </a:p>
          <a:p>
            <a:pPr marL="0" lvl="0" indent="0" algn="just">
              <a:buFont typeface="Wingdings" pitchFamily="2" charset="2"/>
              <a:buChar char="ü"/>
            </a:pPr>
            <a:r>
              <a:rPr lang="ru-RU" sz="1750" dirty="0" smtClean="0"/>
              <a:t>более 1000 представителей волонтерских отрядов, клубов и объединений </a:t>
            </a:r>
          </a:p>
          <a:p>
            <a:pPr marL="0" lvl="0" indent="0" algn="just">
              <a:buFont typeface="Wingdings" pitchFamily="2" charset="2"/>
              <a:buChar char="ü"/>
            </a:pPr>
            <a:r>
              <a:rPr lang="ru-RU" sz="1750" dirty="0" smtClean="0"/>
              <a:t>около 10 000 потенциальных участников волонтерских объединений</a:t>
            </a:r>
            <a:endParaRPr sz="1750" dirty="0"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767650" y="200925"/>
            <a:ext cx="4140900" cy="44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dirty="0">
                <a:solidFill>
                  <a:schemeClr val="bg1">
                    <a:lumMod val="50000"/>
                  </a:schemeClr>
                </a:solidFill>
              </a:rPr>
              <a:t>Цель: 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создание системы взаимодействия и обмена опытом между волонтерскими отрядами, клубами и объединениями Борисоглебского городского округа через проведение окружного форума добровольческого движения «</a:t>
            </a:r>
            <a:r>
              <a:rPr lang="ru-RU" sz="1400" dirty="0" err="1" smtClean="0">
                <a:solidFill>
                  <a:schemeClr val="bg1">
                    <a:lumMod val="50000"/>
                  </a:schemeClr>
                </a:solidFill>
              </a:rPr>
              <a:t>PROдобро</a:t>
            </a: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».</a:t>
            </a:r>
          </a:p>
          <a:p>
            <a:pPr marL="0" lvl="0" indent="0" algn="just">
              <a:lnSpc>
                <a:spcPct val="100000"/>
              </a:lnSpc>
              <a:spcBef>
                <a:spcPts val="1600"/>
              </a:spcBef>
              <a:buNone/>
            </a:pPr>
            <a:r>
              <a:rPr lang="ru" sz="1400" dirty="0" smtClean="0">
                <a:solidFill>
                  <a:schemeClr val="bg1">
                    <a:lumMod val="50000"/>
                  </a:schemeClr>
                </a:solidFill>
              </a:rPr>
              <a:t>Задачи</a:t>
            </a:r>
            <a:r>
              <a:rPr lang="ru" sz="1400" dirty="0">
                <a:solidFill>
                  <a:schemeClr val="bg1">
                    <a:lumMod val="50000"/>
                  </a:schemeClr>
                </a:solidFill>
              </a:rPr>
              <a:t>:</a:t>
            </a:r>
            <a:endParaRPr sz="1400" dirty="0">
              <a:solidFill>
                <a:schemeClr val="bg1">
                  <a:lumMod val="50000"/>
                </a:schemeClr>
              </a:solidFill>
            </a:endParaRPr>
          </a:p>
          <a:p>
            <a:pPr marL="87313" lvl="0" indent="0" algn="just">
              <a:lnSpc>
                <a:spcPct val="100000"/>
              </a:lnSpc>
              <a:spcBef>
                <a:spcPts val="700"/>
              </a:spcBef>
              <a:buSzPts val="1300"/>
              <a:buNone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1)привлечь волонтерские отряды, клубы и объединения, действующие на территории Борисоглебского городского округа, к участию в фестивале;</a:t>
            </a:r>
          </a:p>
          <a:p>
            <a:pPr marL="87313" lvl="0" indent="0" algn="just">
              <a:lnSpc>
                <a:spcPct val="100000"/>
              </a:lnSpc>
              <a:spcBef>
                <a:spcPts val="700"/>
              </a:spcBef>
              <a:buSzPts val="1300"/>
              <a:buNone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2)разработать механизм взаимодействия волонтерских отрядов округа друг с другом; </a:t>
            </a:r>
          </a:p>
          <a:p>
            <a:pPr marL="87313" lvl="0" indent="0" algn="just">
              <a:lnSpc>
                <a:spcPct val="100000"/>
              </a:lnSpc>
              <a:spcBef>
                <a:spcPts val="700"/>
              </a:spcBef>
              <a:buSzPts val="1300"/>
              <a:buNone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3)создать условия для успешного проведения форума;</a:t>
            </a:r>
          </a:p>
          <a:p>
            <a:pPr marL="87313" lvl="0" indent="0" algn="just">
              <a:lnSpc>
                <a:spcPct val="100000"/>
              </a:lnSpc>
              <a:spcBef>
                <a:spcPts val="700"/>
              </a:spcBef>
              <a:buSzPts val="1300"/>
              <a:buNone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4)популяризовать среди населения добровольческое движение округа;</a:t>
            </a:r>
          </a:p>
          <a:p>
            <a:pPr marL="87313" lvl="0" indent="0" algn="just">
              <a:lnSpc>
                <a:spcPct val="100000"/>
              </a:lnSpc>
              <a:spcBef>
                <a:spcPts val="700"/>
              </a:spcBef>
              <a:buSzPts val="1300"/>
              <a:buNone/>
            </a:pPr>
            <a:r>
              <a:rPr lang="ru-RU" sz="1400" dirty="0" smtClean="0">
                <a:solidFill>
                  <a:schemeClr val="bg1">
                    <a:lumMod val="50000"/>
                  </a:schemeClr>
                </a:solidFill>
              </a:rPr>
              <a:t>5)растиражировать успешный опыт реализации проекта.</a:t>
            </a:r>
            <a:endParaRPr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sDjq1h5Opc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88797"/>
            <a:ext cx="3382055" cy="2254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0BTOjBljPJ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0141" y="1918611"/>
            <a:ext cx="3735162" cy="2490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55241" y="161995"/>
            <a:ext cx="8560157" cy="719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 smtClean="0">
                <a:latin typeface="Candara" pitchFamily="34" charset="0"/>
              </a:rPr>
              <a:t>Форум «</a:t>
            </a:r>
            <a:r>
              <a:rPr lang="en-US" dirty="0" smtClean="0">
                <a:latin typeface="Candara" pitchFamily="34" charset="0"/>
              </a:rPr>
              <a:t>PRO</a:t>
            </a:r>
            <a:r>
              <a:rPr lang="ru-RU" dirty="0" smtClean="0">
                <a:latin typeface="Candara" pitchFamily="34" charset="0"/>
              </a:rPr>
              <a:t>добро» это</a:t>
            </a:r>
            <a:endParaRPr dirty="0">
              <a:latin typeface="Candara" pitchFamily="34" charset="0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217714" y="695615"/>
            <a:ext cx="3164341" cy="18153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just">
              <a:buFont typeface="Arial" pitchFamily="34" charset="0"/>
              <a:buChar char="•"/>
            </a:pPr>
            <a:r>
              <a:rPr lang="ru-RU" sz="1500" dirty="0" smtClean="0"/>
              <a:t>площадки по обмену опытом </a:t>
            </a:r>
          </a:p>
          <a:p>
            <a:pPr marL="0" indent="0" algn="just">
              <a:buFont typeface="Arial" pitchFamily="34" charset="0"/>
              <a:buChar char="•"/>
            </a:pPr>
            <a:r>
              <a:rPr lang="ru-RU" sz="1500" dirty="0" smtClean="0"/>
              <a:t>информационные выставки </a:t>
            </a:r>
          </a:p>
          <a:p>
            <a:pPr marL="0" indent="0" algn="just">
              <a:buFont typeface="Arial" pitchFamily="34" charset="0"/>
              <a:buChar char="•"/>
            </a:pPr>
            <a:r>
              <a:rPr lang="ru-RU" sz="1500" dirty="0" smtClean="0"/>
              <a:t>мастер-классы </a:t>
            </a:r>
          </a:p>
          <a:p>
            <a:pPr marL="0" indent="0" algn="just">
              <a:buFont typeface="Arial" pitchFamily="34" charset="0"/>
              <a:buChar char="•"/>
            </a:pPr>
            <a:r>
              <a:rPr lang="ru-RU" sz="1500" dirty="0" smtClean="0"/>
              <a:t>панельные дискуссии </a:t>
            </a:r>
          </a:p>
          <a:p>
            <a:pPr marL="0" indent="0" algn="just">
              <a:buFont typeface="Arial" pitchFamily="34" charset="0"/>
              <a:buChar char="•"/>
            </a:pPr>
            <a:r>
              <a:rPr lang="ru-RU" sz="1500" dirty="0" smtClean="0"/>
              <a:t>круглые столы</a:t>
            </a:r>
          </a:p>
          <a:p>
            <a:pPr marL="0" indent="0" algn="just">
              <a:buFont typeface="Arial" pitchFamily="34" charset="0"/>
              <a:buChar char="•"/>
            </a:pPr>
            <a:r>
              <a:rPr lang="ru-RU" sz="1500" dirty="0" smtClean="0"/>
              <a:t>награждение добровольцев в</a:t>
            </a:r>
          </a:p>
          <a:p>
            <a:pPr marL="0" indent="0" algn="just">
              <a:buNone/>
            </a:pPr>
            <a:r>
              <a:rPr lang="ru-RU" sz="1500" dirty="0" smtClean="0"/>
              <a:t>рамках конкурса «Волонтер года»</a:t>
            </a:r>
          </a:p>
          <a:p>
            <a:pPr marL="0" indent="0">
              <a:buNone/>
            </a:pPr>
            <a:endParaRPr lang="ru-RU" sz="1500" dirty="0" smtClean="0"/>
          </a:p>
          <a:p>
            <a:pPr marL="0" indent="0">
              <a:buNone/>
            </a:pPr>
            <a:endParaRPr lang="ru-RU" sz="1500" dirty="0" smtClean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ru-RU" dirty="0" smtClean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26" name="Picture 2" descr="C:\Users\User\Desktop\t8QvRR2AtSg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7543" y="0"/>
            <a:ext cx="3766457" cy="251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300814" y="151110"/>
            <a:ext cx="8669014" cy="5782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FFFFFF"/>
                </a:solidFill>
                <a:latin typeface="Candara" pitchFamily="34" charset="0"/>
              </a:rPr>
              <a:t>Результаты проекта</a:t>
            </a:r>
            <a:endParaRPr dirty="0">
              <a:solidFill>
                <a:srgbClr val="FFFFFF"/>
              </a:solidFill>
              <a:latin typeface="Candara" pitchFamily="34" charset="0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191957" y="836790"/>
            <a:ext cx="8520600" cy="38005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4625" indent="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Привлечены 31 добровольческая организация к участию в форуме с общей численностью более </a:t>
            </a:r>
            <a:r>
              <a:rPr lang="ru-RU" sz="1600" dirty="0" smtClean="0"/>
              <a:t>800 </a:t>
            </a:r>
            <a:r>
              <a:rPr lang="ru-RU" sz="1600" dirty="0" smtClean="0"/>
              <a:t>человек</a:t>
            </a:r>
          </a:p>
          <a:p>
            <a:pPr marL="174625" indent="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В проекте приняли участие общеобразовательные организации, учреждения профессионального образования, учреждения дополнительного образования, учреждения дошкольного образования и предприятия – спонсоры</a:t>
            </a:r>
          </a:p>
          <a:p>
            <a:pPr marL="174625" indent="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Разработаны 31 информационный стенд о деятельности добровольческих отрядов</a:t>
            </a:r>
          </a:p>
          <a:p>
            <a:pPr marL="174625" indent="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10 000 молодых людей в возрасте от 14 до 30 лет проинформированы о деятельности волонтерских отрядов, клубов и объединений  в Борисоглебском городском округе</a:t>
            </a:r>
          </a:p>
          <a:p>
            <a:pPr marL="174625" indent="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25 добровольческих отрядов и их лидеры приняли участие в конкурсе «Волонтер года – 2018»</a:t>
            </a:r>
          </a:p>
          <a:p>
            <a:pPr marL="174625" indent="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Проведен трехдневный форум «</a:t>
            </a:r>
            <a:r>
              <a:rPr lang="en-US" sz="1600" dirty="0" smtClean="0"/>
              <a:t>PRO</a:t>
            </a:r>
            <a:r>
              <a:rPr lang="ru-RU" sz="1600" dirty="0" smtClean="0"/>
              <a:t>добро»</a:t>
            </a:r>
          </a:p>
          <a:p>
            <a:pPr marL="174625" indent="0" algn="just">
              <a:lnSpc>
                <a:spcPct val="100000"/>
              </a:lnSpc>
              <a:spcBef>
                <a:spcPts val="600"/>
              </a:spcBef>
              <a:buFont typeface="Wingdings" pitchFamily="2" charset="2"/>
              <a:buChar char="ü"/>
            </a:pPr>
            <a:r>
              <a:rPr lang="ru-RU" sz="1600" dirty="0" smtClean="0"/>
              <a:t>Информационное сопровождение в СМИ на протяжении всей реализации  проекта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1700" y="243775"/>
            <a:ext cx="8520600" cy="572700"/>
          </a:xfrm>
        </p:spPr>
        <p:txBody>
          <a:bodyPr/>
          <a:lstStyle/>
          <a:p>
            <a:pPr algn="ctr"/>
            <a:r>
              <a:rPr lang="ru-RU" dirty="0" smtClean="0">
                <a:latin typeface="Candara" panose="020E0502030303020204" pitchFamily="34" charset="0"/>
              </a:rPr>
              <a:t>Фото реализации проекта</a:t>
            </a:r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29" y="1017725"/>
            <a:ext cx="3137202" cy="2091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10" y="1774825"/>
            <a:ext cx="3264351" cy="2171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50" y="2950331"/>
            <a:ext cx="2994821" cy="199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5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Candara" panose="020E0502030303020204" pitchFamily="34" charset="0"/>
              </a:rPr>
              <a:t>Фото реализации проекта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7" y="1017725"/>
            <a:ext cx="3314700" cy="2209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829" y="1951611"/>
            <a:ext cx="3410302" cy="22687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03" y="2601685"/>
            <a:ext cx="3444340" cy="229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57900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255</Words>
  <Application>Microsoft Office PowerPoint</Application>
  <PresentationFormat>Экран (16:9)</PresentationFormat>
  <Paragraphs>57</Paragraphs>
  <Slides>10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Average</vt:lpstr>
      <vt:lpstr>Candara</vt:lpstr>
      <vt:lpstr>Times New Roman</vt:lpstr>
      <vt:lpstr>Wingdings</vt:lpstr>
      <vt:lpstr>Arial</vt:lpstr>
      <vt:lpstr>Oswald</vt:lpstr>
      <vt:lpstr>Slate</vt:lpstr>
      <vt:lpstr>Форум добровольческого движения Борисоглебского городского округа «PROдобро»</vt:lpstr>
      <vt:lpstr>Добровольческое движение  Борисоглебского городского округа</vt:lpstr>
      <vt:lpstr>МОЛОДЕЖНЫЕ ОБЪЕДИНЕНИЯ И ОРГАНИЗАЦИИ БОРИСОГЛЕБСКОГО ГОРОДСКОГО ОКРУГА </vt:lpstr>
      <vt:lpstr>НАПРАВЛЕНИЯ ВОЛОНТЕРСКОЙ ДЕЯТЕЛЬНОСТИ </vt:lpstr>
      <vt:lpstr>Форум добровольческого движения Борисоглебского городского округа «PROдобро»</vt:lpstr>
      <vt:lpstr>Форум «PROдобро» это</vt:lpstr>
      <vt:lpstr>Результаты проекта</vt:lpstr>
      <vt:lpstr>Фото реализации проекта</vt:lpstr>
      <vt:lpstr>Фото реализации проекта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ПСИХОЛОГИЧЕСКОЙ БЕЗОПАСНОСТИ ОБРАЗОВАТЕЛЬНОЙ СРЕДЫ В УЧРЕЖДЕНИИ ДОПОЛНИТЕЛЬНОГО ОБРАЗОВАНИЯ</dc:title>
  <dc:creator>Центр САМ;Забровская ВН</dc:creator>
  <cp:lastModifiedBy>User</cp:lastModifiedBy>
  <cp:revision>33</cp:revision>
  <dcterms:modified xsi:type="dcterms:W3CDTF">2019-06-10T07:12:10Z</dcterms:modified>
</cp:coreProperties>
</file>