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0" r:id="rId3"/>
    <p:sldId id="271" r:id="rId4"/>
    <p:sldId id="272" r:id="rId5"/>
    <p:sldId id="273" r:id="rId6"/>
    <p:sldId id="274" r:id="rId7"/>
    <p:sldId id="281" r:id="rId8"/>
    <p:sldId id="282" r:id="rId9"/>
    <p:sldId id="275" r:id="rId10"/>
    <p:sldId id="276" r:id="rId11"/>
    <p:sldId id="277" r:id="rId12"/>
    <p:sldId id="278" r:id="rId13"/>
    <p:sldId id="283" r:id="rId14"/>
    <p:sldId id="279" r:id="rId15"/>
    <p:sldId id="284" r:id="rId16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2386"/>
    <a:srgbClr val="8C1F74"/>
    <a:srgbClr val="74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9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12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F2189-556A-9945-95B2-06522C51A12B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A085C-73A9-A747-98B9-43A026B6A5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7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 descr="Титул_Фон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6936534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309034" y="2773894"/>
            <a:ext cx="7171265" cy="7482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_FuturaOrto"/>
                <a:cs typeface="a_FuturaOrto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1200" y="3555997"/>
            <a:ext cx="5308600" cy="821267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65000"/>
                  </a:schemeClr>
                </a:solidFill>
                <a:latin typeface="a_FuturaOrto"/>
                <a:cs typeface="a_FuturaOrt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_FuturaOrto"/>
                <a:cs typeface="a_FuturaOrto"/>
              </a:defRPr>
            </a:lvl1pPr>
          </a:lstStyle>
          <a:p>
            <a:fld id="{DB138B6E-8AD2-794B-B0C3-FF0E910A4F41}" type="datetimeFigureOut">
              <a:rPr lang="ru-RU" smtClean="0"/>
              <a:pPr/>
              <a:t>20.02.2019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_FuturaOrto"/>
                <a:cs typeface="a_FuturaOrto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_FuturaOrto"/>
                <a:cs typeface="a_FuturaOrto"/>
              </a:defRPr>
            </a:lvl1pPr>
          </a:lstStyle>
          <a:p>
            <a:fld id="{3FCACD72-0E15-A244-938C-BAB2E174332E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Изображение 7" descr="Лого ОМЦ_тёмный фон_ПРОЗРАЧНЫЙ ФОН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135466"/>
            <a:ext cx="4766818" cy="245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40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 descr="Информационный слайд_полигоны 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54446" cy="6858000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1198560"/>
          </a:xfrm>
        </p:spPr>
        <p:txBody>
          <a:bodyPr/>
          <a:lstStyle>
            <a:lvl1pPr>
              <a:defRPr>
                <a:latin typeface="a_FuturaOrto"/>
                <a:cs typeface="a_FuturaOrto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76400" y="1600200"/>
            <a:ext cx="6993467" cy="4525963"/>
          </a:xfrm>
        </p:spPr>
        <p:txBody>
          <a:bodyPr/>
          <a:lstStyle>
            <a:lvl1pPr>
              <a:defRPr>
                <a:latin typeface="a_FuturaOrto"/>
                <a:cs typeface="a_FuturaOrto"/>
              </a:defRPr>
            </a:lvl1pPr>
            <a:lvl2pPr>
              <a:defRPr>
                <a:latin typeface="a_FuturaOrto"/>
                <a:cs typeface="a_FuturaOrto"/>
              </a:defRPr>
            </a:lvl2pPr>
            <a:lvl3pPr>
              <a:defRPr>
                <a:latin typeface="a_FuturaOrto"/>
                <a:cs typeface="a_FuturaOrto"/>
              </a:defRPr>
            </a:lvl3pPr>
            <a:lvl4pPr>
              <a:defRPr>
                <a:latin typeface="a_FuturaOrto"/>
                <a:cs typeface="a_FuturaOrto"/>
              </a:defRPr>
            </a:lvl4pPr>
            <a:lvl5pPr>
              <a:defRPr>
                <a:latin typeface="a_FuturaOrto"/>
                <a:cs typeface="a_FuturaOrto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676400" y="6356350"/>
            <a:ext cx="2133600" cy="365125"/>
          </a:xfrm>
        </p:spPr>
        <p:txBody>
          <a:bodyPr/>
          <a:lstStyle>
            <a:lvl1pPr algn="r">
              <a:defRPr>
                <a:latin typeface="a_FuturaOrto"/>
                <a:cs typeface="a_FuturaOrto"/>
              </a:defRPr>
            </a:lvl1pPr>
          </a:lstStyle>
          <a:p>
            <a:fld id="{DB138B6E-8AD2-794B-B0C3-FF0E910A4F41}" type="datetimeFigureOut">
              <a:rPr lang="ru-RU" smtClean="0"/>
              <a:pPr/>
              <a:t>20.02.2019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43400" y="6356350"/>
            <a:ext cx="2895600" cy="365125"/>
          </a:xfrm>
        </p:spPr>
        <p:txBody>
          <a:bodyPr/>
          <a:lstStyle>
            <a:lvl1pPr>
              <a:defRPr>
                <a:latin typeface="a_FuturaOrto"/>
                <a:cs typeface="a_FuturaOrto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39306" y="6356350"/>
            <a:ext cx="1286933" cy="365125"/>
          </a:xfrm>
        </p:spPr>
        <p:txBody>
          <a:bodyPr/>
          <a:lstStyle>
            <a:lvl1pPr>
              <a:defRPr>
                <a:latin typeface="a_FuturaOrto"/>
                <a:cs typeface="a_FuturaOrto"/>
              </a:defRPr>
            </a:lvl1pPr>
          </a:lstStyle>
          <a:p>
            <a:fld id="{3FCACD72-0E15-A244-938C-BAB2E174332E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Изображение 6" descr="Лого ОМЦ_тёмный фон_ПРОЗРАЧНЫЙ ФОН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9306" y="156106"/>
            <a:ext cx="1309482" cy="67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6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Изображение 7" descr="Шмуцтитул_Полигоны 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8533" y="-52788"/>
            <a:ext cx="5215467" cy="6910788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522120" y="2374902"/>
            <a:ext cx="5080000" cy="571500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22120" y="2963335"/>
            <a:ext cx="5080000" cy="6138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363133" y="6356350"/>
            <a:ext cx="956720" cy="358775"/>
          </a:xfrm>
          <a:ln>
            <a:solidFill>
              <a:schemeClr val="bg1">
                <a:lumMod val="65000"/>
              </a:schemeClr>
            </a:solidFill>
          </a:ln>
        </p:spPr>
        <p:txBody>
          <a:bodyPr/>
          <a:lstStyle/>
          <a:p>
            <a:fld id="{DB138B6E-8AD2-794B-B0C3-FF0E910A4F41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6665" y="6356350"/>
            <a:ext cx="2294467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9" name="Изображение 8" descr="Лого ОМЦ_тёмный фон_ПРОЗРАЧНЫЙ ФОН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1591" y="37575"/>
            <a:ext cx="1309482" cy="67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26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0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3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778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531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379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1620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338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/>
              <a:t>20.02.2019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95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9465" y="139170"/>
            <a:ext cx="7264401" cy="10292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59466" y="1371600"/>
            <a:ext cx="7264400" cy="4809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964267" y="6362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_FuturaOrto"/>
                <a:cs typeface="a_FuturaOrto"/>
              </a:defRPr>
            </a:lvl1pPr>
          </a:lstStyle>
          <a:p>
            <a:fld id="{DB138B6E-8AD2-794B-B0C3-FF0E910A4F41}" type="datetimeFigureOut">
              <a:rPr lang="ru-RU" smtClean="0"/>
              <a:pPr/>
              <a:t>20.02.2019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51865" y="6356350"/>
            <a:ext cx="22944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_FuturaOrto"/>
                <a:cs typeface="a_FuturaOrto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79026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_FuturaOrto"/>
                <a:cs typeface="a_FuturaOrto"/>
              </a:defRPr>
            </a:lvl1pPr>
          </a:lstStyle>
          <a:p>
            <a:fld id="{3FCACD72-0E15-A244-938C-BAB2E174332E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Изображение 7" descr="Лого ОМЦ_тёмный фон_ПРОЗРАЧНЫЙ ФОН.png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9306" y="156106"/>
            <a:ext cx="1309482" cy="67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0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9F2386"/>
          </a:solidFill>
          <a:latin typeface="a_FuturaOrto"/>
          <a:ea typeface="+mj-ea"/>
          <a:cs typeface="a_FuturaOrt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_FuturaOrto"/>
          <a:ea typeface="+mn-ea"/>
          <a:cs typeface="a_FuturaOrt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_FuturaOrto"/>
          <a:ea typeface="+mn-ea"/>
          <a:cs typeface="a_FuturaOrt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_FuturaOrto"/>
          <a:ea typeface="+mn-ea"/>
          <a:cs typeface="a_FuturaOrt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_FuturaOrto"/>
          <a:ea typeface="+mn-ea"/>
          <a:cs typeface="a_FuturaOrt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_FuturaOrto"/>
          <a:ea typeface="+mn-ea"/>
          <a:cs typeface="a_FuturaOrt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jpeg"/><Relationship Id="rId18" Type="http://schemas.openxmlformats.org/officeDocument/2006/relationships/image" Target="../media/image32.png"/><Relationship Id="rId26" Type="http://schemas.openxmlformats.org/officeDocument/2006/relationships/oleObject" Target="../embeddings/oleObject1.bin"/><Relationship Id="rId3" Type="http://schemas.openxmlformats.org/officeDocument/2006/relationships/image" Target="../media/image17.jpeg"/><Relationship Id="rId21" Type="http://schemas.openxmlformats.org/officeDocument/2006/relationships/image" Target="../media/image35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16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jpeg"/><Relationship Id="rId23" Type="http://schemas.openxmlformats.org/officeDocument/2006/relationships/image" Target="../media/image37.png"/><Relationship Id="rId28" Type="http://schemas.openxmlformats.org/officeDocument/2006/relationships/oleObject" Target="../embeddings/oleObject2.bin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jpeg"/><Relationship Id="rId27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35883" y="3364992"/>
            <a:ext cx="4616533" cy="654015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smtClean="0"/>
              <a:t>Молодежное приложение для смартфонов</a:t>
            </a:r>
            <a:endParaRPr lang="ru-RU" b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78123" y="4945599"/>
            <a:ext cx="1373738" cy="516417"/>
          </a:xfrm>
        </p:spPr>
        <p:txBody>
          <a:bodyPr/>
          <a:lstStyle/>
          <a:p>
            <a:pPr algn="r"/>
            <a:r>
              <a:rPr lang="ru-RU" dirty="0" smtClean="0"/>
              <a:t>2019 </a:t>
            </a:r>
            <a:r>
              <a:rPr lang="ru-RU" dirty="0" smtClean="0"/>
              <a:t>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500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819254"/>
          </a:xfrm>
        </p:spPr>
        <p:txBody>
          <a:bodyPr/>
          <a:lstStyle/>
          <a:p>
            <a:r>
              <a:rPr lang="ru-RU" dirty="0" smtClean="0"/>
              <a:t>Приложение ОМЦ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4935" y="1231900"/>
            <a:ext cx="4085165" cy="53467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Э</a:t>
            </a:r>
            <a:r>
              <a:rPr lang="ru-RU" dirty="0" smtClean="0"/>
              <a:t>то </a:t>
            </a:r>
            <a:r>
              <a:rPr lang="ru-RU" dirty="0"/>
              <a:t>площадка самых крутых </a:t>
            </a:r>
            <a:r>
              <a:rPr lang="ru-RU" dirty="0" err="1" smtClean="0"/>
              <a:t>квестов</a:t>
            </a:r>
            <a:r>
              <a:rPr lang="ru-RU" dirty="0"/>
              <a:t>, патриотических акций, </a:t>
            </a:r>
            <a:r>
              <a:rPr lang="ru-RU" dirty="0" smtClean="0"/>
              <a:t>актуальных новостей, мероприятий Одинцовского округа, </a:t>
            </a:r>
            <a:r>
              <a:rPr lang="ru-RU" dirty="0"/>
              <a:t>доступ к </a:t>
            </a:r>
            <a:r>
              <a:rPr lang="ru-RU" dirty="0" smtClean="0"/>
              <a:t>которым молодежь будет получать, </a:t>
            </a:r>
            <a:r>
              <a:rPr lang="ru-RU" dirty="0"/>
              <a:t>просто имея под рукой свой смартфон и выполняя простые, но интересные задания.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298" y="1231900"/>
            <a:ext cx="2757202" cy="490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8267700" y="2552700"/>
            <a:ext cx="812800" cy="9017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426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807062"/>
          </a:xfrm>
        </p:spPr>
        <p:txBody>
          <a:bodyPr/>
          <a:lstStyle/>
          <a:p>
            <a:r>
              <a:rPr lang="ru-RU" dirty="0" smtClean="0"/>
              <a:t>Цели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963168"/>
            <a:ext cx="6993467" cy="418033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Обеспечение молодежи Одинцовского округа интернет-платформой для общения, реализации идей и молодежного потенциала, информирования молодежи о лучших мероприятиях округа, области и страны.</a:t>
            </a:r>
          </a:p>
          <a:p>
            <a:r>
              <a:rPr lang="ru-RU" dirty="0" smtClean="0"/>
              <a:t>Формирование единой качественной базы молодежи Одинцовского округа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005" y="5047486"/>
            <a:ext cx="3089762" cy="165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88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821794"/>
          </a:xfrm>
        </p:spPr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977900"/>
            <a:ext cx="6993467" cy="55118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Поощрять самых активных ребят Одинцовского округа и тем самым мотивировать на действия других</a:t>
            </a:r>
          </a:p>
          <a:p>
            <a:r>
              <a:rPr lang="ru-RU" dirty="0" smtClean="0"/>
              <a:t>Оповещать молодежь о предстоящих окружных, областных и федеральных мероприятиях, которые достойны внимания</a:t>
            </a:r>
          </a:p>
          <a:p>
            <a:r>
              <a:rPr lang="ru-RU" dirty="0" smtClean="0"/>
              <a:t>В игровом формате приобщить молодежь к общественно-полезной деятельности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337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1085088"/>
            <a:ext cx="6993467" cy="42306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Современный </a:t>
            </a:r>
            <a:r>
              <a:rPr lang="ru-RU" dirty="0" smtClean="0"/>
              <a:t>молодой человек делает </a:t>
            </a:r>
            <a:r>
              <a:rPr lang="ru-RU" dirty="0"/>
              <a:t>все для  того чтобы  достигнуть максимального  комфорта. 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Сегодня</a:t>
            </a:r>
            <a:r>
              <a:rPr lang="ru-RU" dirty="0"/>
              <a:t>  одним </a:t>
            </a:r>
            <a:r>
              <a:rPr lang="ru-RU" dirty="0" smtClean="0"/>
              <a:t>из желаний</a:t>
            </a:r>
            <a:r>
              <a:rPr lang="ru-RU" dirty="0"/>
              <a:t>  </a:t>
            </a:r>
            <a:r>
              <a:rPr lang="ru-RU" dirty="0" smtClean="0"/>
              <a:t>молодежи является</a:t>
            </a:r>
            <a:r>
              <a:rPr lang="ru-RU" dirty="0"/>
              <a:t>  выход  в Интернет. Причем  </a:t>
            </a:r>
            <a:r>
              <a:rPr lang="ru-RU" dirty="0" smtClean="0"/>
              <a:t>она</a:t>
            </a:r>
            <a:r>
              <a:rPr lang="ru-RU" dirty="0"/>
              <a:t>  всегда  </a:t>
            </a:r>
            <a:r>
              <a:rPr lang="ru-RU" dirty="0" smtClean="0"/>
              <a:t>хочет</a:t>
            </a:r>
            <a:r>
              <a:rPr lang="ru-RU" dirty="0"/>
              <a:t>  оставаться  </a:t>
            </a:r>
            <a:r>
              <a:rPr lang="ru-RU" dirty="0" smtClean="0"/>
              <a:t>онлайн, всегда быть в курсе того, что происходит вокруг. Именно поэтому такую популярность приобрели мобильные приложения, которые позволяют молодым людям первыми узнавать о последних новостях и событиях, проявлять активную гражданскую позицию, быть полезными для свой страны и округа.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" r="7334"/>
          <a:stretch/>
        </p:blipFill>
        <p:spPr bwMode="auto">
          <a:xfrm>
            <a:off x="4023360" y="4852414"/>
            <a:ext cx="2937641" cy="187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55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821794"/>
          </a:xfrm>
        </p:spPr>
        <p:txBody>
          <a:bodyPr/>
          <a:lstStyle/>
          <a:p>
            <a:r>
              <a:rPr lang="ru-RU" dirty="0" smtClean="0"/>
              <a:t>Функции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1168400"/>
            <a:ext cx="6993467" cy="4525963"/>
          </a:xfrm>
        </p:spPr>
        <p:txBody>
          <a:bodyPr/>
          <a:lstStyle/>
          <a:p>
            <a:r>
              <a:rPr lang="ru-RU" dirty="0" smtClean="0"/>
              <a:t>Новостная</a:t>
            </a:r>
          </a:p>
          <a:p>
            <a:r>
              <a:rPr lang="ru-RU" dirty="0" smtClean="0"/>
              <a:t>Развивающая</a:t>
            </a:r>
          </a:p>
          <a:p>
            <a:r>
              <a:rPr lang="ru-RU" dirty="0" smtClean="0"/>
              <a:t>Просвещающая</a:t>
            </a:r>
          </a:p>
          <a:p>
            <a:r>
              <a:rPr lang="ru-RU" dirty="0" smtClean="0"/>
              <a:t>Мотивирующая</a:t>
            </a:r>
          </a:p>
          <a:p>
            <a:r>
              <a:rPr lang="ru-RU" dirty="0" err="1" smtClean="0"/>
              <a:t>Сплочающая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217" y="4263496"/>
            <a:ext cx="4468283" cy="2234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566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821794"/>
          </a:xfrm>
        </p:spPr>
        <p:txBody>
          <a:bodyPr/>
          <a:lstStyle/>
          <a:p>
            <a:r>
              <a:rPr lang="ru-RU" dirty="0" smtClean="0"/>
              <a:t>Функционал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Отправление уведомлений о новых событиях, заданиях и новостях</a:t>
            </a:r>
          </a:p>
          <a:p>
            <a:r>
              <a:rPr lang="ru-RU" dirty="0" smtClean="0"/>
              <a:t>Начисление баллов за прохождение опроса, выполнение задания или посещение мероприятия</a:t>
            </a:r>
          </a:p>
          <a:p>
            <a:r>
              <a:rPr lang="ru-RU" dirty="0" smtClean="0"/>
              <a:t>Чат для общения с единомышленниками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910694"/>
          </a:xfrm>
        </p:spPr>
        <p:txBody>
          <a:bodyPr/>
          <a:lstStyle/>
          <a:p>
            <a:r>
              <a:rPr lang="ru-RU" dirty="0" smtClean="0"/>
              <a:t>Интерфейс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1" y="905936"/>
            <a:ext cx="3949700" cy="57615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Приложение </a:t>
            </a:r>
            <a:r>
              <a:rPr lang="ru-RU" dirty="0" err="1" smtClean="0"/>
              <a:t>синергируется</a:t>
            </a:r>
            <a:r>
              <a:rPr lang="ru-RU" dirty="0" smtClean="0"/>
              <a:t> с сайтом ОМЦ, а также группой </a:t>
            </a:r>
            <a:r>
              <a:rPr lang="ru-RU" dirty="0" err="1" smtClean="0"/>
              <a:t>Вконтакте</a:t>
            </a:r>
            <a:r>
              <a:rPr lang="ru-RU" dirty="0" smtClean="0"/>
              <a:t>. Имеет фирменный дизайн ОМЦ. На данный момент на главной странице приложения есть 6 вкладок: новости, чат, задания, афиша, магазин поощрений, партнеры.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744" y="905935"/>
            <a:ext cx="3240880" cy="576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664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872594"/>
          </a:xfrm>
        </p:spPr>
        <p:txBody>
          <a:bodyPr/>
          <a:lstStyle/>
          <a:p>
            <a:r>
              <a:rPr lang="ru-RU" dirty="0" smtClean="0"/>
              <a:t>Задания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1" y="1159594"/>
            <a:ext cx="4102100" cy="5406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Во вкладке «Задания» будут высвечиваться актуальные на данный момент дела, которые могут сделать ребята и заработать баллы на свой счет в приложении. Все задания будут носить общественно полезный, а также развивающий и просвещающий характер.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344" y="1159594"/>
            <a:ext cx="2893314" cy="514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218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1" y="1134156"/>
            <a:ext cx="4051300" cy="52476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Во вкладке «Новости» будут высвечиваться молодежные новости Одинцовского молодежного центра, Одинцовского округа, области и страны.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544" y="1134156"/>
            <a:ext cx="2951819" cy="524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50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6947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Афиша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1" y="1220554"/>
            <a:ext cx="4114800" cy="53061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Во вкладке «Афиша» также будут появляться предстоящие события Одинцовского округа, области и страны, которые интересны молодежи и которые ОМЦ советует посетить.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081" y="1220554"/>
            <a:ext cx="2984690" cy="530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609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6566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Партнёры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1" y="812800"/>
            <a:ext cx="3898899" cy="59308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Во вкладке «Партнеры» будет высвечиваться весь список организаций, которые сотрудничают с ОМЦ. Сотрудничество будет строиться по принципу бартера. Приложение ОМЦ – отличная реклама для партнера. Взамен они предоставляют наградный фонд для «Магазина поощрений», мероприятий ОМЦ, делают взаимную рекламу.</a:t>
            </a:r>
            <a:endParaRPr lang="ru-RU" dirty="0"/>
          </a:p>
        </p:txBody>
      </p:sp>
      <p:pic>
        <p:nvPicPr>
          <p:cNvPr id="5124" name="Picture 4" descr="https://pp.userapi.com/c847217/v847217391/1a6eb5/b3NysAy0y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1" y="969789"/>
            <a:ext cx="3174999" cy="564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649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885294"/>
          </a:xfrm>
        </p:spPr>
        <p:txBody>
          <a:bodyPr/>
          <a:lstStyle/>
          <a:p>
            <a:r>
              <a:rPr lang="ru-RU" dirty="0" smtClean="0"/>
              <a:t>Партнеры</a:t>
            </a:r>
            <a:endParaRPr lang="ru-RU" dirty="0"/>
          </a:p>
        </p:txBody>
      </p:sp>
      <p:pic>
        <p:nvPicPr>
          <p:cNvPr id="10245" name="Picture 5" descr="C:\Users\user\Desktop\Логотипы партнеры\KICK SCOOTER SH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54100"/>
            <a:ext cx="1308100" cy="130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user\Desktop\Логотипы партнеры\logo_musicclub-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360" y="1168401"/>
            <a:ext cx="1380435" cy="89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user\Desktop\Логотипы партнеры\logo_TeamPark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896" y="1168401"/>
            <a:ext cx="1246692" cy="120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C:\Users\user\Desktop\Логотипы партнеры\uremon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588" y="1168401"/>
            <a:ext cx="1298575" cy="129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9" name="Picture 9" descr="C:\Users\user\Desktop\Логотипы партнеры\велоодинцово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163" y="1168401"/>
            <a:ext cx="1193799" cy="119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C:\Users\user\Desktop\Логотипы партнеры\гирятлог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543" y="2063286"/>
            <a:ext cx="1581814" cy="158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 descr="C:\Users\user\Desktop\Логотипы партнеры\госпиталь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360" y="2433639"/>
            <a:ext cx="930275" cy="93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C:\Users\user\Desktop\Логотипы партнеры\Илья Муромец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918" y="2408235"/>
            <a:ext cx="896220" cy="89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3" name="Picture 13" descr="C:\Users\user\Desktop\Логотипы партнеры\кенгуру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696" y="2376489"/>
            <a:ext cx="1454150" cy="89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C:\Users\user\Desktop\Логотипы партнеры\Китежь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006" y="2366531"/>
            <a:ext cx="1015157" cy="121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5" name="Picture 15" descr="C:\Users\user\Desktop\Логотипы партнеры\кодеред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134" y="3363914"/>
            <a:ext cx="883790" cy="99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 descr="C:\Users\user\Desktop\Логотипы партнеры\Краеведческое общество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684" y="3363914"/>
            <a:ext cx="2019902" cy="75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7" name="Picture 17" descr="C:\Users\user\Desktop\Логотипы партнеры\кругозор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134" y="4237850"/>
            <a:ext cx="883790" cy="88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8" name="Picture 18" descr="C:\Users\user\Desktop\Логотипы партнеры\ЛогоКиноград (1)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360" y="4126871"/>
            <a:ext cx="1563687" cy="53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9" name="Picture 19" descr="C:\Users\user\Desktop\Логотипы партнеры\Мутант клан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724" y="4599060"/>
            <a:ext cx="1346101" cy="122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0" name="Picture 20" descr="C:\Users\user\Desktop\Логотипы партнеры\наша память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563" y="2487218"/>
            <a:ext cx="1806195" cy="120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1" name="Picture 21" descr="C:\Users\user\Desktop\Логотипы партнеры\окарт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248" y="3325508"/>
            <a:ext cx="1225045" cy="54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2" name="Picture 22" descr="C:\Users\user\Desktop\Логотипы партнеры\панна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90" y="5121640"/>
            <a:ext cx="1114244" cy="101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3" name="Picture 23" descr="C:\Users\user\Desktop\Логотипы партнеры\салон красоты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387" y="3945919"/>
            <a:ext cx="817855" cy="81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4" name="Picture 24" descr="C:\Users\user\Desktop\Логотипы партнеры\спорт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462" y="4829176"/>
            <a:ext cx="825863" cy="82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5" name="Picture 25" descr="C:\Users\user\Desktop\Логотипы партнеры\федерац баскетбола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442" y="3778083"/>
            <a:ext cx="1361782" cy="136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6" name="Picture 26" descr="C:\Users\user\Desktop\Логотипы партнеры\хронотоп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7" y="3786035"/>
            <a:ext cx="1062326" cy="129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7" name="Picture 27" descr="C:\Users\user\Desktop\Логотипы партнеры\шестое чувство.jpg"/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4" t="25460" r="29202" b="31483"/>
          <a:stretch/>
        </p:blipFill>
        <p:spPr bwMode="auto">
          <a:xfrm>
            <a:off x="7602030" y="3692858"/>
            <a:ext cx="1177260" cy="118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795545"/>
              </p:ext>
            </p:extLst>
          </p:nvPr>
        </p:nvGraphicFramePr>
        <p:xfrm>
          <a:off x="5009248" y="5178929"/>
          <a:ext cx="1750905" cy="998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CorelDRAW" r:id="rId26" imgW="6287193" imgH="3584448" progId="CorelDraw.Graphic.19">
                  <p:embed/>
                </p:oleObj>
              </mc:Choice>
              <mc:Fallback>
                <p:oleObj name="CorelDRAW" r:id="rId26" imgW="6287193" imgH="3584448" progId="CorelDraw.Graphic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009248" y="5178929"/>
                        <a:ext cx="1750905" cy="998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8319183"/>
              </p:ext>
            </p:extLst>
          </p:nvPr>
        </p:nvGraphicFramePr>
        <p:xfrm>
          <a:off x="7411173" y="4551799"/>
          <a:ext cx="3108325" cy="523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CorelDRAW" r:id="rId28" imgW="4145400" imgH="6986880" progId="CorelDraw.Graphic.19">
                  <p:embed/>
                </p:oleObj>
              </mc:Choice>
              <mc:Fallback>
                <p:oleObj name="CorelDRAW" r:id="rId28" imgW="4145400" imgH="6986880" progId="CorelDraw.Graphic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411173" y="4551799"/>
                        <a:ext cx="3108325" cy="523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4572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Бонусная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1354666"/>
            <a:ext cx="6993467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За выполненные задания ребята будут получать баллы на свой счет в приложении. Накопленные баллы они смогут потратить в «Магазине поощрений» сувениры с символикой Одинцово, ОМЦ, а также на бонусы от наших партнеров.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5180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4934" y="156106"/>
            <a:ext cx="6028266" cy="847194"/>
          </a:xfrm>
        </p:spPr>
        <p:txBody>
          <a:bodyPr>
            <a:normAutofit/>
          </a:bodyPr>
          <a:lstStyle/>
          <a:p>
            <a:r>
              <a:rPr lang="ru-RU" dirty="0" smtClean="0"/>
              <a:t>Бонусная система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7" t="27005" r="39342" b="28418"/>
          <a:stretch/>
        </p:blipFill>
        <p:spPr bwMode="auto">
          <a:xfrm>
            <a:off x="3835400" y="4329998"/>
            <a:ext cx="3349051" cy="2471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8" t="28299" r="37897" b="21528"/>
          <a:stretch/>
        </p:blipFill>
        <p:spPr bwMode="auto">
          <a:xfrm>
            <a:off x="1587092" y="1003300"/>
            <a:ext cx="4115207" cy="332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6" t="26389" r="38677" b="23611"/>
          <a:stretch/>
        </p:blipFill>
        <p:spPr bwMode="auto">
          <a:xfrm>
            <a:off x="5270500" y="1003300"/>
            <a:ext cx="3873500" cy="333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4882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1742</TotalTime>
  <Words>352</Words>
  <Application>Microsoft Office PowerPoint</Application>
  <PresentationFormat>Экран (4:3)</PresentationFormat>
  <Paragraphs>38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CorelDRAW 2017 Graphic</vt:lpstr>
      <vt:lpstr>Молодежное приложение для смартфонов</vt:lpstr>
      <vt:lpstr>Приложение ОМЦ</vt:lpstr>
      <vt:lpstr>Цели</vt:lpstr>
      <vt:lpstr>Задачи</vt:lpstr>
      <vt:lpstr>Актуальность</vt:lpstr>
      <vt:lpstr>Функции</vt:lpstr>
      <vt:lpstr>Функционал</vt:lpstr>
      <vt:lpstr>Интерфейс</vt:lpstr>
      <vt:lpstr>Задания</vt:lpstr>
      <vt:lpstr>Новости</vt:lpstr>
      <vt:lpstr>Афиша</vt:lpstr>
      <vt:lpstr>Партнёры</vt:lpstr>
      <vt:lpstr>Партнеры</vt:lpstr>
      <vt:lpstr>Бонусная система</vt:lpstr>
      <vt:lpstr>Бонусная система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 Novikova</dc:creator>
  <cp:lastModifiedBy>user</cp:lastModifiedBy>
  <cp:revision>82</cp:revision>
  <dcterms:created xsi:type="dcterms:W3CDTF">2017-03-20T11:13:34Z</dcterms:created>
  <dcterms:modified xsi:type="dcterms:W3CDTF">2019-02-21T07:58:36Z</dcterms:modified>
</cp:coreProperties>
</file>