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D547C9-7B30-44B9-AFA1-132273F33615}" type="datetimeFigureOut">
              <a:rPr lang="ru-RU" smtClean="0"/>
              <a:t>16.06.2019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DA15B3-498F-4E58-94DB-C9DDE2F60C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8958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A15B3-498F-4E58-94DB-C9DDE2F60C5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1256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A15B3-498F-4E58-94DB-C9DDE2F60C55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6581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A15B3-498F-4E58-94DB-C9DDE2F60C55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16119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A15B3-498F-4E58-94DB-C9DDE2F60C55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10228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A15B3-498F-4E58-94DB-C9DDE2F60C55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17088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A15B3-498F-4E58-94DB-C9DDE2F60C55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99663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A15B3-498F-4E58-94DB-C9DDE2F60C55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64930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A15B3-498F-4E58-94DB-C9DDE2F60C55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41834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A15B3-498F-4E58-94DB-C9DDE2F60C55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01797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82123-507F-452F-AB17-61D8E1761EE8}" type="datetimeFigureOut">
              <a:rPr lang="ru-RU" smtClean="0"/>
              <a:t>16.06.2019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A5EA-7E87-48AE-931C-78F487DF1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9899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82123-507F-452F-AB17-61D8E1761EE8}" type="datetimeFigureOut">
              <a:rPr lang="ru-RU" smtClean="0"/>
              <a:t>16.06.2019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A5EA-7E87-48AE-931C-78F487DF1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9383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82123-507F-452F-AB17-61D8E1761EE8}" type="datetimeFigureOut">
              <a:rPr lang="ru-RU" smtClean="0"/>
              <a:t>16.06.2019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A5EA-7E87-48AE-931C-78F487DF1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7673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82123-507F-452F-AB17-61D8E1761EE8}" type="datetimeFigureOut">
              <a:rPr lang="ru-RU" smtClean="0"/>
              <a:t>16.06.2019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A5EA-7E87-48AE-931C-78F487DF1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6741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82123-507F-452F-AB17-61D8E1761EE8}" type="datetimeFigureOut">
              <a:rPr lang="ru-RU" smtClean="0"/>
              <a:t>16.06.2019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A5EA-7E87-48AE-931C-78F487DF1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0970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82123-507F-452F-AB17-61D8E1761EE8}" type="datetimeFigureOut">
              <a:rPr lang="ru-RU" smtClean="0"/>
              <a:t>16.06.2019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A5EA-7E87-48AE-931C-78F487DF1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5817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82123-507F-452F-AB17-61D8E1761EE8}" type="datetimeFigureOut">
              <a:rPr lang="ru-RU" smtClean="0"/>
              <a:t>16.06.2019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A5EA-7E87-48AE-931C-78F487DF1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4515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82123-507F-452F-AB17-61D8E1761EE8}" type="datetimeFigureOut">
              <a:rPr lang="ru-RU" smtClean="0"/>
              <a:t>16.06.2019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A5EA-7E87-48AE-931C-78F487DF1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6015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82123-507F-452F-AB17-61D8E1761EE8}" type="datetimeFigureOut">
              <a:rPr lang="ru-RU" smtClean="0"/>
              <a:t>16.06.2019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A5EA-7E87-48AE-931C-78F487DF1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8262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82123-507F-452F-AB17-61D8E1761EE8}" type="datetimeFigureOut">
              <a:rPr lang="ru-RU" smtClean="0"/>
              <a:t>16.06.2019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A5EA-7E87-48AE-931C-78F487DF1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7774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82123-507F-452F-AB17-61D8E1761EE8}" type="datetimeFigureOut">
              <a:rPr lang="ru-RU" smtClean="0"/>
              <a:t>16.06.2019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A5EA-7E87-48AE-931C-78F487DF1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7506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82123-507F-452F-AB17-61D8E1761EE8}" type="datetimeFigureOut">
              <a:rPr lang="ru-RU" smtClean="0"/>
              <a:t>16.06.2019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BA5EA-7E87-48AE-931C-78F487DF1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8621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Кавказские Минеральные Воды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ru-RU" dirty="0" smtClean="0"/>
              <a:t>Наиболее популярные курорты Кавказских Минеральных Вод, это четыре известных города:</a:t>
            </a:r>
          </a:p>
          <a:p>
            <a:r>
              <a:rPr lang="ru-RU" dirty="0" smtClean="0"/>
              <a:t>Железноводск;</a:t>
            </a:r>
          </a:p>
          <a:p>
            <a:r>
              <a:rPr lang="ru-RU" dirty="0" smtClean="0"/>
              <a:t>Пятигорск;</a:t>
            </a:r>
          </a:p>
          <a:p>
            <a:r>
              <a:rPr lang="ru-RU" dirty="0" smtClean="0"/>
              <a:t>Ессентуки;</a:t>
            </a:r>
          </a:p>
          <a:p>
            <a:r>
              <a:rPr lang="ru-RU" dirty="0" smtClean="0"/>
              <a:t>Кисловодск.</a:t>
            </a:r>
          </a:p>
          <a:p>
            <a:r>
              <a:rPr lang="ru-RU" dirty="0" smtClean="0"/>
              <a:t>Именно в эти целебные</a:t>
            </a:r>
          </a:p>
          <a:p>
            <a:r>
              <a:rPr lang="ru-RU" dirty="0" smtClean="0"/>
              <a:t>места съезжаются люди со всего света, чтобы восстановить или укрепить здоровье, избавиться от тяжёлых недугов и набраться жизненных с	ил. Все четыре курорта</a:t>
            </a:r>
          </a:p>
          <a:p>
            <a:r>
              <a:rPr lang="ru-RU" dirty="0" smtClean="0"/>
              <a:t>богаты лечебными минеральными водами различными по составу и, соответственно, целебным свойствам.</a:t>
            </a:r>
          </a:p>
        </p:txBody>
      </p:sp>
    </p:spTree>
    <p:extLst>
      <p:ext uri="{BB962C8B-B14F-4D97-AF65-F5344CB8AC3E}">
        <p14:creationId xmlns:p14="http://schemas.microsoft.com/office/powerpoint/2010/main" val="205000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Достопримечательности на КМВ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Ещё один повод отправиться в регион Кавказские Минеральные Воды – достопримечательности, которых здесь просто бесчисленное количество. Каждый курорт региона</a:t>
            </a:r>
          </a:p>
          <a:p>
            <a:pPr marL="0" indent="0" algn="just">
              <a:buNone/>
            </a:pPr>
            <a:r>
              <a:rPr lang="ru-RU" dirty="0" smtClean="0"/>
              <a:t>славится уникальными захватывающими дух пейзажами, невероятно красивыми и величественными горными склонами и множеством культурно-исторических ценностей.</a:t>
            </a:r>
          </a:p>
          <a:p>
            <a:pPr marL="0" indent="0" algn="just">
              <a:buNone/>
            </a:pPr>
            <a:r>
              <a:rPr lang="ru-RU" dirty="0" smtClean="0"/>
              <a:t>Приятно удивят города-курорты и выдающимися архитектурными сооружениями, в числе самых известных мест:</a:t>
            </a:r>
          </a:p>
          <a:p>
            <a:pPr marL="0" indent="0" algn="just">
              <a:buNone/>
            </a:pPr>
            <a:r>
              <a:rPr lang="ru-RU" dirty="0" smtClean="0"/>
              <a:t>Колоннада, Государственная филармония и Нарзанная галерея в Кисловодске</a:t>
            </a:r>
          </a:p>
          <a:p>
            <a:pPr marL="0" indent="0" algn="just">
              <a:buNone/>
            </a:pPr>
            <a:r>
              <a:rPr lang="ru-RU" dirty="0" smtClean="0"/>
              <a:t>Грязелечебница им. </a:t>
            </a:r>
            <a:r>
              <a:rPr lang="ru-RU" dirty="0" smtClean="0"/>
              <a:t>Н.</a:t>
            </a:r>
            <a:r>
              <a:rPr lang="en-US" dirty="0" smtClean="0"/>
              <a:t>A.</a:t>
            </a:r>
            <a:r>
              <a:rPr lang="ru-RU" dirty="0" smtClean="0"/>
              <a:t> </a:t>
            </a:r>
            <a:r>
              <a:rPr lang="ru-RU" dirty="0" smtClean="0"/>
              <a:t>Симашко , Свято-Георгиевский монастырь, Курортный парк и Парк Победы в Ессентуках</a:t>
            </a:r>
          </a:p>
          <a:p>
            <a:pPr marL="0" indent="0" algn="just">
              <a:buNone/>
            </a:pPr>
            <a:r>
              <a:rPr lang="ru-RU" dirty="0" smtClean="0"/>
              <a:t>Пушкинская галерея, Дворец Эмира Бухарского, Владимирский источник, Курортный парк в Железноводске</a:t>
            </a:r>
          </a:p>
          <a:p>
            <a:pPr marL="0" indent="0" algn="just">
              <a:buNone/>
            </a:pPr>
            <a:r>
              <a:rPr lang="ru-RU" dirty="0" smtClean="0"/>
              <a:t>Парк имени Кирова, Пушкинские ванны, Бульвар Гагарина, Эолова Арфа и множество других удивительных достопримечательностей в Пятигорске</a:t>
            </a:r>
          </a:p>
          <a:p>
            <a:pPr marL="0" indent="0" algn="just">
              <a:buNone/>
            </a:pP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120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Поток туристов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12776"/>
            <a:ext cx="4038600" cy="4525963"/>
          </a:xfrm>
        </p:spPr>
        <p:txBody>
          <a:bodyPr>
            <a:normAutofit fontScale="62500" lnSpcReduction="20000"/>
          </a:bodyPr>
          <a:lstStyle/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556792"/>
            <a:ext cx="4038600" cy="4525963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Всего за 2018 год с января по август на курортах нашего региона побывало более 900 тысяч человек, из них около 200 тысяч — летом, и это на 7 % больше,</a:t>
            </a:r>
          </a:p>
          <a:p>
            <a:pPr marL="0" indent="0" algn="just">
              <a:buNone/>
            </a:pPr>
            <a:r>
              <a:rPr lang="ru-RU" dirty="0" smtClean="0"/>
              <a:t>чем в прошлом году.</a:t>
            </a:r>
          </a:p>
          <a:p>
            <a:pPr marL="0" indent="0" algn="just">
              <a:buNone/>
            </a:pPr>
            <a:r>
              <a:rPr lang="ru-RU" dirty="0" smtClean="0"/>
              <a:t>В основном туристы, приезжающие на Ставрополье, предпочитают отдых в санаторно-курортном и гостиничном комплексах.</a:t>
            </a:r>
          </a:p>
          <a:p>
            <a:pPr marL="0" indent="0" algn="just">
              <a:buNone/>
            </a:pPr>
            <a:r>
              <a:rPr lang="ru-RU" dirty="0" smtClean="0"/>
              <a:t>Некоторая часть туристов выбирают  самостоятельный вид отдыха.</a:t>
            </a:r>
          </a:p>
          <a:p>
            <a:pPr marL="0" indent="0" algn="just">
              <a:buNone/>
            </a:pPr>
            <a:r>
              <a:rPr lang="ru-RU" dirty="0" smtClean="0"/>
              <a:t>Т.Е. самостоятельно знакомятся с достопримечательностями </a:t>
            </a:r>
            <a:r>
              <a:rPr lang="ru-RU" dirty="0" err="1" smtClean="0"/>
              <a:t>КМв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r>
              <a:rPr lang="ru-RU" dirty="0" smtClean="0"/>
              <a:t>Для таких туристов и для туристов с ОВЗ, МГН будет полезно </a:t>
            </a:r>
            <a:r>
              <a:rPr lang="en-US" dirty="0" err="1" smtClean="0"/>
              <a:t>qr</a:t>
            </a:r>
            <a:r>
              <a:rPr lang="en-US" dirty="0" smtClean="0"/>
              <a:t>-</a:t>
            </a:r>
            <a:r>
              <a:rPr lang="ru-RU" dirty="0" smtClean="0"/>
              <a:t>кодирование  достопримечательностей.</a:t>
            </a:r>
          </a:p>
        </p:txBody>
      </p:sp>
    </p:spTree>
    <p:extLst>
      <p:ext uri="{BB962C8B-B14F-4D97-AF65-F5344CB8AC3E}">
        <p14:creationId xmlns:p14="http://schemas.microsoft.com/office/powerpoint/2010/main" val="2686769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Установка «Аудио-гид»	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95325"/>
            <a:ext cx="4038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Все больше набирают популярность установки  типа «Аудио-гид». На таких установках размещается </a:t>
            </a:r>
            <a:r>
              <a:rPr lang="en-US" dirty="0" err="1" smtClean="0"/>
              <a:t>qr</a:t>
            </a:r>
            <a:r>
              <a:rPr lang="en-US" dirty="0" smtClean="0"/>
              <a:t>-</a:t>
            </a:r>
            <a:r>
              <a:rPr lang="ru-RU" dirty="0" smtClean="0"/>
              <a:t>код, в котором зашифрована информация о достопримечательности.</a:t>
            </a:r>
          </a:p>
          <a:p>
            <a:pPr marL="0" indent="0">
              <a:buNone/>
            </a:pPr>
            <a:r>
              <a:rPr lang="ru-RU" dirty="0" smtClean="0"/>
              <a:t>Турист подходит к данной установки, сканирует, мобильным телефоном, размещенный </a:t>
            </a:r>
            <a:r>
              <a:rPr lang="en-US" dirty="0" err="1" smtClean="0"/>
              <a:t>qr</a:t>
            </a:r>
            <a:r>
              <a:rPr lang="en-US" dirty="0" smtClean="0"/>
              <a:t>-</a:t>
            </a:r>
            <a:r>
              <a:rPr lang="ru-RU" dirty="0" smtClean="0"/>
              <a:t>код, и получает информацию о достопримечательности, по средствам сети интернет или специальных приложений.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764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Пример специального приложения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Одним из таких специальных приложений – является популярное приложение «</a:t>
            </a:r>
            <a:r>
              <a:rPr lang="en-US" dirty="0" smtClean="0"/>
              <a:t>Izi.travel</a:t>
            </a:r>
            <a:r>
              <a:rPr lang="ru-RU" dirty="0" smtClean="0"/>
              <a:t>».</a:t>
            </a:r>
          </a:p>
          <a:p>
            <a:pPr marL="0" indent="0">
              <a:buNone/>
            </a:pPr>
            <a:r>
              <a:rPr lang="ru-RU" dirty="0" smtClean="0"/>
              <a:t>С помощью сервиса этого приложения «</a:t>
            </a:r>
            <a:r>
              <a:rPr lang="en-US" dirty="0" smtClean="0"/>
              <a:t>CV=MS.izi.travel</a:t>
            </a:r>
            <a:r>
              <a:rPr lang="ru-RU" dirty="0" smtClean="0"/>
              <a:t>», любой желающий или группа желающих может создавать </a:t>
            </a:r>
            <a:r>
              <a:rPr lang="en-US" dirty="0" err="1" smtClean="0"/>
              <a:t>qr</a:t>
            </a:r>
            <a:r>
              <a:rPr lang="en-US" dirty="0" smtClean="0"/>
              <a:t>-</a:t>
            </a:r>
            <a:r>
              <a:rPr lang="ru-RU" dirty="0" smtClean="0"/>
              <a:t>коды, а так же создавать туристические туры.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2389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Достопримечательность в </a:t>
            </a:r>
            <a:r>
              <a:rPr lang="en-US" dirty="0" err="1" smtClean="0"/>
              <a:t>qr</a:t>
            </a:r>
            <a:r>
              <a:rPr lang="en-US" dirty="0" smtClean="0"/>
              <a:t>-</a:t>
            </a:r>
            <a:r>
              <a:rPr lang="ru-RU" dirty="0" smtClean="0"/>
              <a:t>коде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843881"/>
            <a:ext cx="4038600" cy="4038600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5938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Музей в </a:t>
            </a:r>
            <a:r>
              <a:rPr lang="en-US" dirty="0" err="1" smtClean="0"/>
              <a:t>qr</a:t>
            </a:r>
            <a:r>
              <a:rPr lang="en-US" dirty="0" smtClean="0"/>
              <a:t>-</a:t>
            </a:r>
            <a:r>
              <a:rPr lang="ru-RU" dirty="0" smtClean="0"/>
              <a:t>коде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843881"/>
            <a:ext cx="4038600" cy="4038600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1020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Экспонат в </a:t>
            </a:r>
            <a:r>
              <a:rPr lang="en-US" dirty="0" err="1" smtClean="0"/>
              <a:t>qr</a:t>
            </a:r>
            <a:r>
              <a:rPr lang="en-US" dirty="0" smtClean="0"/>
              <a:t>-</a:t>
            </a:r>
            <a:r>
              <a:rPr lang="ru-RU" dirty="0" smtClean="0"/>
              <a:t>коде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843881"/>
            <a:ext cx="4038600" cy="4038600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74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Копосов Олег Николаевич</a:t>
            </a:r>
          </a:p>
          <a:p>
            <a:pPr marL="0" indent="0" algn="just">
              <a:buNone/>
            </a:pPr>
            <a:r>
              <a:rPr lang="ru-RU" dirty="0" smtClean="0"/>
              <a:t>Мастер производственного обучения, курсов профессиональной подготовки, для незрячих и слабовидящих, по профессии, «Оператор ЭВМ и </a:t>
            </a:r>
            <a:r>
              <a:rPr lang="ru-RU" dirty="0" err="1" smtClean="0"/>
              <a:t>Вм</a:t>
            </a:r>
            <a:r>
              <a:rPr lang="ru-RU" dirty="0" smtClean="0"/>
              <a:t>».</a:t>
            </a:r>
          </a:p>
          <a:p>
            <a:pPr marL="0" indent="0" algn="just">
              <a:buNone/>
            </a:pPr>
            <a:r>
              <a:rPr lang="ru-RU" dirty="0" smtClean="0"/>
              <a:t>Координатор социальных, инклюзивных мероприятий направленных на улучшение жизни и быта людей с проблемами зрения.</a:t>
            </a:r>
          </a:p>
          <a:p>
            <a:pPr marL="0" indent="0" algn="just">
              <a:buNone/>
            </a:pPr>
            <a:r>
              <a:rPr lang="ru-RU" dirty="0" smtClean="0"/>
              <a:t>Сам являюсь инвалидом </a:t>
            </a:r>
            <a:r>
              <a:rPr lang="en-US" dirty="0" smtClean="0"/>
              <a:t>I </a:t>
            </a:r>
            <a:r>
              <a:rPr lang="ru-RU" dirty="0" smtClean="0"/>
              <a:t>группы по зрению.</a:t>
            </a:r>
          </a:p>
          <a:p>
            <a:pPr marL="0" indent="0" algn="just">
              <a:buNone/>
            </a:pPr>
            <a:r>
              <a:rPr lang="ru-RU" dirty="0" smtClean="0"/>
              <a:t>24.01.1979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5643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422</Words>
  <Application>Microsoft Office PowerPoint</Application>
  <PresentationFormat>Экран (4:3)</PresentationFormat>
  <Paragraphs>49</Paragraphs>
  <Slides>9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Кавказские Минеральные Воды</vt:lpstr>
      <vt:lpstr>Достопримечательности на КМВ</vt:lpstr>
      <vt:lpstr>Поток туристов</vt:lpstr>
      <vt:lpstr>Установка «Аудио-гид» </vt:lpstr>
      <vt:lpstr>Пример специального приложения</vt:lpstr>
      <vt:lpstr>Достопримечательность в qr-коде</vt:lpstr>
      <vt:lpstr>Музей в qr-коде</vt:lpstr>
      <vt:lpstr>Экспонат в qr-коде</vt:lpstr>
      <vt:lpstr>Спасибо за внимание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Достопримечательность в qr-коде</dc:title>
  <dc:creator>Олег</dc:creator>
  <cp:lastModifiedBy>Олег</cp:lastModifiedBy>
  <cp:revision>8</cp:revision>
  <dcterms:created xsi:type="dcterms:W3CDTF">2019-06-15T18:09:26Z</dcterms:created>
  <dcterms:modified xsi:type="dcterms:W3CDTF">2019-06-16T08:08:21Z</dcterms:modified>
</cp:coreProperties>
</file>