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08920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496944" cy="178595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2800" dirty="0" smtClean="0"/>
              <a:t>МОЩЬ И СЛАВА РУССКОГО ОРУЖИЯ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1657350" cy="133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62880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АКАДЕМИЯ ПРАВА И УПРАВЛЕНИЯ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ФЕДЕРАЛЬНОЙ СЛУЖБЫ ИСПОЛНЕНИЯ НАКАЗАНИЙ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Военно-патриотический клуб «Поиск»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8772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704088"/>
            <a:ext cx="8229600" cy="61539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/>
              <a:t>Цель проекта – содействие органам воспитательной работы средних образовательных организаций </a:t>
            </a:r>
            <a:br>
              <a:rPr lang="ru-RU" sz="4400" dirty="0" smtClean="0"/>
            </a:br>
            <a:r>
              <a:rPr lang="ru-RU" sz="4400" dirty="0" smtClean="0"/>
              <a:t>г. Рязани в воспитании нравственно здорового поколения и укрепления гордости молодежи за свою страну и ее героическое прошлое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Задачи:</a:t>
            </a:r>
            <a:br>
              <a:rPr lang="ru-RU" sz="2800" dirty="0" smtClean="0"/>
            </a:br>
            <a:r>
              <a:rPr lang="ru-RU" sz="2800" dirty="0" smtClean="0"/>
              <a:t>- повышение </a:t>
            </a:r>
            <a:r>
              <a:rPr lang="ru-RU" sz="2800" dirty="0" err="1" smtClean="0"/>
              <a:t>социокультурной</a:t>
            </a:r>
            <a:r>
              <a:rPr lang="ru-RU" sz="2800" dirty="0" smtClean="0"/>
              <a:t> компетенции курсантов Академии ФСИН России;</a:t>
            </a:r>
            <a:br>
              <a:rPr lang="ru-RU" sz="2800" dirty="0" smtClean="0"/>
            </a:br>
            <a:r>
              <a:rPr lang="ru-RU" sz="2800" dirty="0" smtClean="0"/>
              <a:t>- патриотическое воспитание курсантов Академии ФСИН России и учащихся средних образовательных организаций г. Рязани;</a:t>
            </a:r>
            <a:br>
              <a:rPr lang="ru-RU" sz="2800" dirty="0" smtClean="0"/>
            </a:br>
            <a:r>
              <a:rPr lang="ru-RU" sz="2800" dirty="0" smtClean="0"/>
              <a:t>- повышение уровня знаний отечественной истории </a:t>
            </a:r>
            <a:br>
              <a:rPr lang="ru-RU" sz="2800" dirty="0" smtClean="0"/>
            </a:br>
            <a:r>
              <a:rPr lang="ru-RU" sz="2800" dirty="0" smtClean="0"/>
              <a:t>у молодежи;</a:t>
            </a:r>
            <a:br>
              <a:rPr lang="ru-RU" sz="2800" dirty="0" smtClean="0"/>
            </a:br>
            <a:r>
              <a:rPr lang="ru-RU" sz="2800" dirty="0" smtClean="0"/>
              <a:t>- увековечивание памяти погибших при защите Отечества;</a:t>
            </a:r>
            <a:br>
              <a:rPr lang="ru-RU" sz="2800" dirty="0" smtClean="0"/>
            </a:br>
            <a:r>
              <a:rPr lang="ru-RU" sz="2800" dirty="0" smtClean="0"/>
              <a:t>- благоустройство территории мемориалов и воинских захоронений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a2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643314"/>
          </a:xfrm>
          <a:prstGeom prst="rect">
            <a:avLst/>
          </a:prstGeom>
          <a:noFill/>
        </p:spPr>
      </p:pic>
      <p:pic>
        <p:nvPicPr>
          <p:cNvPr id="2051" name="Picture 3" descr="C:\Users\User\Desktop\p8R6d6A2N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3643314"/>
          </a:xfrm>
          <a:prstGeom prst="rect">
            <a:avLst/>
          </a:prstGeom>
          <a:noFill/>
        </p:spPr>
      </p:pic>
      <p:pic>
        <p:nvPicPr>
          <p:cNvPr id="2052" name="Picture 4" descr="C:\Users\User\Desktop\u9iQFcqZA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571876"/>
            <a:ext cx="4643438" cy="3286124"/>
          </a:xfrm>
          <a:prstGeom prst="rect">
            <a:avLst/>
          </a:prstGeom>
          <a:noFill/>
        </p:spPr>
      </p:pic>
      <p:pic>
        <p:nvPicPr>
          <p:cNvPr id="2053" name="Picture 5" descr="C:\Users\User\Desktop\eiChgG9NQ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aFlX0dPE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3591018"/>
          </a:xfrm>
        </p:spPr>
      </p:pic>
      <p:pic>
        <p:nvPicPr>
          <p:cNvPr id="5" name="Рисунок 4" descr="iBZ0Mn0Ph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572000" cy="3573017"/>
          </a:xfrm>
          <a:prstGeom prst="rect">
            <a:avLst/>
          </a:prstGeom>
        </p:spPr>
      </p:pic>
      <p:pic>
        <p:nvPicPr>
          <p:cNvPr id="6" name="Рисунок 5" descr="KqIjxJQzS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8999"/>
            <a:ext cx="4572000" cy="3429001"/>
          </a:xfrm>
          <a:prstGeom prst="rect">
            <a:avLst/>
          </a:prstGeom>
        </p:spPr>
      </p:pic>
      <p:pic>
        <p:nvPicPr>
          <p:cNvPr id="7" name="Рисунок 6" descr="uM7N1odTI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573016"/>
            <a:ext cx="4571999" cy="32849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Проект </vt:lpstr>
      <vt:lpstr>Цель проекта – содействие органам воспитательной работы средних образовательных организаций  г. Рязани в воспитании нравственно здорового поколения и укрепления гордости молодежи за свою страну и ее героическое прошлое  </vt:lpstr>
      <vt:lpstr>Задачи: - повышение социокультурной компетенции курсантов Академии ФСИН России; - патриотическое воспитание курсантов Академии ФСИН России и учащихся средних образовательных организаций г. Рязани; - повышение уровня знаний отечественной истории  у молодежи; - увековечивание памяти погибших при защите Отечества; - благоустройство территории мемориалов и воинских захоронений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Луканины</cp:lastModifiedBy>
  <cp:revision>8</cp:revision>
  <dcterms:created xsi:type="dcterms:W3CDTF">2017-02-20T17:46:06Z</dcterms:created>
  <dcterms:modified xsi:type="dcterms:W3CDTF">2018-05-16T19:00:57Z</dcterms:modified>
</cp:coreProperties>
</file>